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651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36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1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95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53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48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982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28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322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59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4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E08C-7440-4436-80B1-B9D984EAE179}" type="datetimeFigureOut">
              <a:rPr lang="en-US" smtClean="0"/>
              <a:t>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7845F-DB17-47B4-AFC9-50991FC9C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284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Antimony</a:t>
            </a:r>
            <a:endParaRPr lang="en-US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630" y="3200400"/>
            <a:ext cx="2895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84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Interesting facts 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amounts of antimony can cause eye, skin, and lung irritation.</a:t>
            </a:r>
          </a:p>
          <a:p>
            <a:r>
              <a:rPr lang="en-US" dirty="0" smtClean="0"/>
              <a:t>It often takes a trained mineralogist to tell the difference between arsenic, antimony, and stibarsen.</a:t>
            </a:r>
          </a:p>
          <a:p>
            <a:r>
              <a:rPr lang="en-US" dirty="0" smtClean="0"/>
              <a:t>Swedish chemist Jons </a:t>
            </a:r>
            <a:r>
              <a:rPr lang="en-US" dirty="0"/>
              <a:t>J</a:t>
            </a:r>
            <a:r>
              <a:rPr lang="en-US" dirty="0" smtClean="0"/>
              <a:t>akob Berzelius gave antimony its symbol.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607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Antimony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1766175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Symbol: Sb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2324819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Atomic # 51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29718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Atomic Mass: 121.76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35814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Group # 15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4265972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Period # 5</a:t>
            </a:r>
            <a:endParaRPr 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6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1828800"/>
            <a:ext cx="5718927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32185" y="609600"/>
            <a:ext cx="27432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Antimony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3451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Antimony atom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05000"/>
            <a:ext cx="3962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40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Physical properties 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4464" y="1905000"/>
            <a:ext cx="731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Melting point:</a:t>
            </a:r>
            <a:r>
              <a:rPr lang="en-US" sz="2000" b="1" dirty="0" smtClean="0">
                <a:effectLst/>
              </a:rPr>
              <a:t>1167°F</a:t>
            </a:r>
          </a:p>
          <a:p>
            <a:endParaRPr lang="en-US" sz="2000" b="1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Boiling point: </a:t>
            </a:r>
            <a:r>
              <a:rPr lang="en-US" sz="2000" b="1" dirty="0" smtClean="0">
                <a:effectLst/>
              </a:rPr>
              <a:t>2889°F</a:t>
            </a:r>
          </a:p>
          <a:p>
            <a:endParaRPr lang="en-US" sz="2000" b="1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It is a relatively soft material that can be scratched by glass</a:t>
            </a:r>
            <a:r>
              <a:rPr lang="en-US" sz="2000" b="1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b="1" dirty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It’s a </a:t>
            </a:r>
            <a:r>
              <a:rPr lang="en-US" sz="2000" b="1" dirty="0" err="1" smtClean="0"/>
              <a:t>sollid</a:t>
            </a:r>
            <a:endParaRPr lang="en-US" sz="2000" b="1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b="1" dirty="0" smtClean="0">
              <a:effectLst/>
            </a:endParaRPr>
          </a:p>
          <a:p>
            <a:r>
              <a:rPr lang="en-US" sz="2000" b="1" dirty="0"/>
              <a:t> 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67679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Chemical properties 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doesn’t react with cold water or cold acids.</a:t>
            </a:r>
          </a:p>
          <a:p>
            <a:r>
              <a:rPr lang="en-US" dirty="0" smtClean="0"/>
              <a:t>It does dissolve in some hot acids.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32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Uses of Antimony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731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Antimony is finding use in semiconductor technology for making infrared detectors, diodes, and hall effect devices.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68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History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2209800"/>
            <a:ext cx="723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Antimony was recognized in compounds by the ancients and was known as a metal at the beginning of the 17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 and possibly much earlier.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164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Isotopes of antimony 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antimony isotopes are used for the production of medical radioisotopes.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398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175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Antimony</vt:lpstr>
      <vt:lpstr>Antimony</vt:lpstr>
      <vt:lpstr>PowerPoint Presentation</vt:lpstr>
      <vt:lpstr>Antimony atom</vt:lpstr>
      <vt:lpstr>Physical properties </vt:lpstr>
      <vt:lpstr>Chemical properties </vt:lpstr>
      <vt:lpstr>Uses of Antimony </vt:lpstr>
      <vt:lpstr>History</vt:lpstr>
      <vt:lpstr>Isotopes of antimony </vt:lpstr>
      <vt:lpstr>Interesting facts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Antimony</dc:title>
  <dc:creator>Denise</dc:creator>
  <cp:lastModifiedBy>Denise</cp:lastModifiedBy>
  <cp:revision>11</cp:revision>
  <dcterms:created xsi:type="dcterms:W3CDTF">2013-02-03T22:30:38Z</dcterms:created>
  <dcterms:modified xsi:type="dcterms:W3CDTF">2013-02-08T12:46:25Z</dcterms:modified>
</cp:coreProperties>
</file>