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96" y="23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" t="6563" r="1528" b="14360"/>
          <a:stretch/>
        </p:blipFill>
        <p:spPr bwMode="auto">
          <a:xfrm>
            <a:off x="-1" y="0"/>
            <a:ext cx="1219200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pPr/>
              <a:t>1/31/2013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561474"/>
            <a:ext cx="7581900" cy="56107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92" t="6563" r="1528" b="14360"/>
          <a:stretch/>
        </p:blipFill>
        <p:spPr bwMode="auto">
          <a:xfrm>
            <a:off x="-1" y="0"/>
            <a:ext cx="1219200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9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679" y="2179636"/>
            <a:ext cx="4754880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7" y="2967788"/>
            <a:ext cx="4830451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smtClean="0"/>
              <a:pPr/>
              <a:t>1/31/2013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FontTx/>
        <a:buBlip>
          <a:blip r:embed="rId1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mercury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Abigail Hershberger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26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Mercury switches!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It is a switch which opens and closes an electrical circuit through a small amount of liquid mercury.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021" y="3918511"/>
            <a:ext cx="2752725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31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73" y="3731455"/>
            <a:ext cx="4168726" cy="31265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764" y="4352925"/>
            <a:ext cx="1828800" cy="25050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26" y="4297680"/>
            <a:ext cx="2946009" cy="2356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“mad as a hatter”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term “Mad as a Hatter” was originated from the mercury used in hat factories to make felt. They suffered from hair, teeth, and memory loss.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124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600" dirty="0" smtClean="0"/>
              <a:t>1.Answers.com</a:t>
            </a:r>
          </a:p>
          <a:p>
            <a:r>
              <a:rPr lang="en-US" sz="3600" dirty="0" smtClean="0"/>
              <a:t>2.Google.com</a:t>
            </a:r>
          </a:p>
          <a:p>
            <a:r>
              <a:rPr lang="en-US" sz="3600" dirty="0" smtClean="0"/>
              <a:t>3.Atomicnetworks.com</a:t>
            </a:r>
          </a:p>
          <a:p>
            <a:r>
              <a:rPr lang="en-US" sz="3600" dirty="0" smtClean="0"/>
              <a:t>4.Bing.com</a:t>
            </a:r>
          </a:p>
          <a:p>
            <a:r>
              <a:rPr lang="en-US" sz="3600" dirty="0" smtClean="0"/>
              <a:t>5.Under Standing the Elements of the Periodic Table Mercury</a:t>
            </a:r>
          </a:p>
          <a:p>
            <a:r>
              <a:rPr lang="en-US" sz="3600" dirty="0" smtClean="0"/>
              <a:t>6.Yahoo.com</a:t>
            </a:r>
          </a:p>
          <a:p>
            <a:r>
              <a:rPr lang="en-US" sz="3600" dirty="0" smtClean="0"/>
              <a:t>7.Printerest.com</a:t>
            </a:r>
          </a:p>
          <a:p>
            <a:r>
              <a:rPr lang="en-US" sz="3600" dirty="0" smtClean="0"/>
              <a:t>8.Wikipeadea.com</a:t>
            </a:r>
          </a:p>
        </p:txBody>
      </p:sp>
    </p:spTree>
    <p:extLst>
      <p:ext uri="{BB962C8B-B14F-4D97-AF65-F5344CB8AC3E}">
        <p14:creationId xmlns:p14="http://schemas.microsoft.com/office/powerpoint/2010/main" val="34200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</a:t>
            </a:r>
            <a:r>
              <a:rPr lang="en-US" smtClean="0"/>
              <a:t>watching!😤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70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MERCURY?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Mercury-</a:t>
            </a:r>
          </a:p>
          <a:p>
            <a:pPr marL="0" indent="0">
              <a:buNone/>
            </a:pPr>
            <a:r>
              <a:rPr lang="en-US" sz="3600" dirty="0"/>
              <a:t>a poisonous heavy silver-white metallic element that is liquid at room temperature.</a:t>
            </a:r>
          </a:p>
        </p:txBody>
      </p:sp>
    </p:spTree>
    <p:extLst>
      <p:ext uri="{BB962C8B-B14F-4D97-AF65-F5344CB8AC3E}">
        <p14:creationId xmlns:p14="http://schemas.microsoft.com/office/powerpoint/2010/main" val="420489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 used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2268583"/>
            <a:ext cx="9905999" cy="402336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It was used in some teeth powders, it was made in paints, it was used in hat factories to make felt, and used in thermometers.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9824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Named after?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Mercury was named after a roman god.</a:t>
            </a:r>
          </a:p>
          <a:p>
            <a:endParaRPr lang="en-US" sz="3600" dirty="0"/>
          </a:p>
          <a:p>
            <a:r>
              <a:rPr lang="en-US" sz="3600" dirty="0" smtClean="0"/>
              <a:t>Also the planet Mercury.    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9741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Names?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It is often called Quick Silver.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0199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atom!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/>
              <a:t>It has 80 protons in the nucleus.</a:t>
            </a:r>
          </a:p>
          <a:p>
            <a:pPr marL="0" indent="0">
              <a:buNone/>
            </a:pPr>
            <a:r>
              <a:rPr lang="en-US" sz="3600" dirty="0" smtClean="0"/>
              <a:t>It has 80 electrons traveling around on the energy level rings.</a:t>
            </a:r>
          </a:p>
          <a:p>
            <a:pPr marL="0" indent="0">
              <a:buNone/>
            </a:pPr>
            <a:r>
              <a:rPr lang="en-US" sz="3600" dirty="0" smtClean="0"/>
              <a:t>It has 6 energy level rings.</a:t>
            </a:r>
          </a:p>
          <a:p>
            <a:pPr marL="0" indent="0">
              <a:buNone/>
            </a:pPr>
            <a:r>
              <a:rPr lang="en-US" sz="3600" dirty="0" smtClean="0"/>
              <a:t>It has 121 neutrons in the nucleus.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04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 on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/>
              <a:t>A “Bass” fish has a high mercury level.</a:t>
            </a:r>
          </a:p>
          <a:p>
            <a:pPr marL="0" indent="0">
              <a:buNone/>
            </a:pPr>
            <a:r>
              <a:rPr lang="en-US" sz="3600" dirty="0" smtClean="0"/>
              <a:t>Melting point- -37.89F</a:t>
            </a:r>
          </a:p>
          <a:p>
            <a:pPr marL="0" indent="0">
              <a:buNone/>
            </a:pPr>
            <a:r>
              <a:rPr lang="en-US" sz="3600" dirty="0" smtClean="0"/>
              <a:t>It is a liquid. </a:t>
            </a:r>
          </a:p>
          <a:p>
            <a:pPr marL="0" indent="0">
              <a:buNone/>
            </a:pPr>
            <a:r>
              <a:rPr lang="en-US" sz="3600" dirty="0" smtClean="0"/>
              <a:t>Boiling point- 674.11F</a:t>
            </a:r>
          </a:p>
          <a:p>
            <a:pPr marL="0" indent="0">
              <a:buNone/>
            </a:pPr>
            <a:r>
              <a:rPr lang="en-US" sz="3600" dirty="0" smtClean="0"/>
              <a:t>Commonly found-in earths crust.</a:t>
            </a:r>
          </a:p>
          <a:p>
            <a:pPr marL="0" indent="0">
              <a:buNone/>
            </a:pPr>
            <a:r>
              <a:rPr lang="en-US" sz="3600" dirty="0" smtClean="0"/>
              <a:t>State of matter-68F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6802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of mercury!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1245" b="31245"/>
          <a:stretch>
            <a:fillRect/>
          </a:stretch>
        </p:blipFill>
        <p:spPr>
          <a:xfrm>
            <a:off x="137160" y="1220888"/>
            <a:ext cx="4206240" cy="3739249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191" y="259600"/>
            <a:ext cx="4897902" cy="25850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3317994"/>
            <a:ext cx="3298947" cy="328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3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Pinks disease!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Pinks Disease-is caused by mercury being exposed to infants its not common anymore because we don’t use mercury very much anymore. It would cause your skin to peel off.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4164" y="4297680"/>
            <a:ext cx="3151165" cy="227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65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V7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V7">
      <a:majorFont>
        <a:latin typeface="Tw Cen MT Condensed" panose="020B0606020104020203"/>
        <a:ea typeface=""/>
        <a:cs typeface=""/>
      </a:majorFont>
      <a:minorFont>
        <a:latin typeface="Tw Cen MT" panose="020B0602020104020603"/>
        <a:ea typeface=""/>
        <a:cs typeface=""/>
      </a:minorFont>
    </a:fontScheme>
    <a:fmtScheme name="IntegralV7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2448713-48CF-40FF-A256-E269CDCF584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144</TotalTime>
  <Words>278</Words>
  <Application>Microsoft Office PowerPoint</Application>
  <PresentationFormat>Widescreen</PresentationFormat>
  <Paragraphs>42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Tw Cen MT</vt:lpstr>
      <vt:lpstr>Tw Cen MT Condensed</vt:lpstr>
      <vt:lpstr>Wingdings</vt:lpstr>
      <vt:lpstr>Integral</vt:lpstr>
      <vt:lpstr>mercury</vt:lpstr>
      <vt:lpstr>WHAT IS MERCURY?</vt:lpstr>
      <vt:lpstr>What is it used for?</vt:lpstr>
      <vt:lpstr>Named after?</vt:lpstr>
      <vt:lpstr>Other Names?</vt:lpstr>
      <vt:lpstr>In the atom!</vt:lpstr>
      <vt:lpstr>Info on it?</vt:lpstr>
      <vt:lpstr>Pictures of mercury!</vt:lpstr>
      <vt:lpstr>Pinks disease! </vt:lpstr>
      <vt:lpstr>Mercury switches!</vt:lpstr>
      <vt:lpstr>“mad as a hatter”</vt:lpstr>
      <vt:lpstr>Thanks!</vt:lpstr>
      <vt:lpstr>Thanks for watching!😤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mercury</dc:title>
  <dc:creator>jim</dc:creator>
  <cp:lastModifiedBy>jim</cp:lastModifiedBy>
  <cp:revision>12</cp:revision>
  <dcterms:created xsi:type="dcterms:W3CDTF">2013-01-21T02:44:31Z</dcterms:created>
  <dcterms:modified xsi:type="dcterms:W3CDTF">2013-01-31T15:01:55Z</dcterms:modified>
</cp:coreProperties>
</file>