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79AF7-C335-46B9-8CEE-FBB1169189DA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50418-A1E7-41C2-ACA3-0CF048B9C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50418-A1E7-41C2-ACA3-0CF048B9C6A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sulfur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it’s properties…</a:t>
            </a:r>
            <a:endParaRPr lang="en-US" dirty="0"/>
          </a:p>
        </p:txBody>
      </p:sp>
      <p:pic>
        <p:nvPicPr>
          <p:cNvPr id="4" name="Picture 3" descr="imagesCA6P6E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191000"/>
            <a:ext cx="2247900" cy="20383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Sulfur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can be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FF00"/>
                </a:solidFill>
              </a:rPr>
              <a:t>crystal</a:t>
            </a:r>
            <a:r>
              <a:rPr lang="en-US" dirty="0" smtClean="0"/>
              <a:t> like form </a:t>
            </a:r>
            <a:r>
              <a:rPr lang="en-US" dirty="0" smtClean="0">
                <a:solidFill>
                  <a:srgbClr val="FFFF00"/>
                </a:solidFill>
              </a:rPr>
              <a:t>chalk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FF00"/>
                </a:solidFill>
              </a:rPr>
              <a:t>dust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nd smells terrible to.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15523">
            <a:off x="609600" y="3200400"/>
            <a:ext cx="2390476" cy="19142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97447">
            <a:off x="3124200" y="4724400"/>
            <a:ext cx="2466975" cy="184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856179">
            <a:off x="5638800" y="2819400"/>
            <a:ext cx="2523810" cy="1809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Sulfur’s atomic number is 16</a:t>
            </a:r>
            <a:endParaRPr lang="en-US" dirty="0"/>
          </a:p>
        </p:txBody>
      </p:sp>
      <p:pic>
        <p:nvPicPr>
          <p:cNvPr id="4" name="Content Placeholder 3" descr="imagesCAQ5T4S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86463">
            <a:off x="2302641" y="2378840"/>
            <a:ext cx="3586163" cy="3586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 descr="imagesCAQ5T4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62538">
            <a:off x="917380" y="1526981"/>
            <a:ext cx="1447800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5" descr="imagesCAQ5T4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902567">
            <a:off x="6621008" y="190386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Sulfur is used to make explosives</a:t>
            </a:r>
            <a:endParaRPr lang="en-US" dirty="0"/>
          </a:p>
        </p:txBody>
      </p:sp>
      <p:pic>
        <p:nvPicPr>
          <p:cNvPr id="3" name="Picture 2" descr="tn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64180">
            <a:off x="2140026" y="2031947"/>
            <a:ext cx="4210027" cy="42100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Sulfur is also used to make sulfuric acid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agesCAYFV4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120404"/>
            <a:ext cx="6172200" cy="37375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42</Words>
  <Application>Microsoft Office PowerPoint</Application>
  <PresentationFormat>On-screen Show (4:3)</PresentationFormat>
  <Paragraphs>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sulfur</vt:lpstr>
      <vt:lpstr>Sulfur forms</vt:lpstr>
      <vt:lpstr>Sulfur’s atomic number is 16</vt:lpstr>
      <vt:lpstr>Sulfur is used to make explosives</vt:lpstr>
      <vt:lpstr>Sulfur is also used to make sulfuric acid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sulfur</dc:title>
  <dc:creator/>
  <cp:lastModifiedBy>200783</cp:lastModifiedBy>
  <cp:revision>6</cp:revision>
  <dcterms:created xsi:type="dcterms:W3CDTF">2006-08-16T00:00:00Z</dcterms:created>
  <dcterms:modified xsi:type="dcterms:W3CDTF">2013-01-15T18:36:20Z</dcterms:modified>
</cp:coreProperties>
</file>