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58EEDD-FF2C-4C2F-8C57-6E45808BD6CA}" type="datetimeFigureOut">
              <a:rPr lang="en-US" smtClean="0"/>
              <a:pPr/>
              <a:t>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6FBF395-A609-46EA-8C37-A03496BCC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picture+of+uranium&amp;source=images&amp;cd=&amp;cad=rja&amp;docid=8Gjdc7aFtrssJM&amp;tbnid=onyh6CkkDDkniM:&amp;ved=0CAUQjRw&amp;url=http://www.topnews.in/uranium-mining-may-start-meghalaya-mid2010-2251077&amp;ei=L2UMUYL_LOqN0QGjiYCACQ&amp;bvm=bv.41867550,d.dmQ&amp;psig=AFQjCNEFA3ara1IoukBeghQ-wlA4LRUJHw&amp;ust=135985318938077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Uranium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Cheyanne Powell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Uranium was discovered while Martin </a:t>
            </a:r>
            <a:r>
              <a:rPr lang="en-US" dirty="0" err="1" smtClean="0"/>
              <a:t>Klaproth</a:t>
            </a:r>
            <a:r>
              <a:rPr lang="en-US" dirty="0" smtClean="0"/>
              <a:t> was studying the </a:t>
            </a:r>
            <a:r>
              <a:rPr lang="en-US" smtClean="0"/>
              <a:t>ore pitchblende.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Name: Uranium</a:t>
            </a:r>
          </a:p>
          <a:p>
            <a:r>
              <a:rPr lang="en-US" dirty="0" smtClean="0"/>
              <a:t>Atomic Symbol: U</a:t>
            </a:r>
          </a:p>
          <a:p>
            <a:r>
              <a:rPr lang="en-US" dirty="0" smtClean="0"/>
              <a:t>Atomic Number: 92</a:t>
            </a:r>
          </a:p>
          <a:p>
            <a:r>
              <a:rPr lang="en-US" dirty="0" smtClean="0"/>
              <a:t>Atomic Mass: 238.03</a:t>
            </a:r>
          </a:p>
          <a:p>
            <a:r>
              <a:rPr lang="en-US" dirty="0" smtClean="0"/>
              <a:t>Group Number:</a:t>
            </a:r>
          </a:p>
          <a:p>
            <a:r>
              <a:rPr lang="en-US" dirty="0" smtClean="0"/>
              <a:t>Period Number: 7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of Uranium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http://www.topnews.in/files/uranium-bla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905000"/>
            <a:ext cx="5257800" cy="3943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Picture of Uranium Atom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t2.gstatic.com/images?q=tbn:ANd9GcQusCONhp1l3aVC0YW7f4X5Hpf0wJCK2udDUSIP3heYIFGPuw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057400"/>
            <a:ext cx="3276600" cy="3092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Uranium is exposed to air it gets covered in a oxide film</a:t>
            </a:r>
          </a:p>
          <a:p>
            <a:r>
              <a:rPr lang="en-US" dirty="0" smtClean="0"/>
              <a:t>Uranium is a poor conductor</a:t>
            </a:r>
          </a:p>
          <a:p>
            <a:r>
              <a:rPr lang="en-US" dirty="0" smtClean="0"/>
              <a:t>Uranium can hold heat 3.3 times better than copper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Uranium can combine with oxygen, sulfur, chlorine, fluorine, phosphorus, and bromine.</a:t>
            </a:r>
          </a:p>
          <a:p>
            <a:r>
              <a:rPr lang="en-US" dirty="0" smtClean="0"/>
              <a:t>It dissolves in acids and reacts with water</a:t>
            </a:r>
          </a:p>
          <a:p>
            <a:r>
              <a:rPr lang="en-US" dirty="0" smtClean="0"/>
              <a:t>Some uranium compounds can turn a yellowish or greenish color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make bombs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X-rays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Glow-in-the-Dark paint</a:t>
            </a:r>
            <a:endParaRPr lang="en-US" dirty="0"/>
          </a:p>
        </p:txBody>
      </p:sp>
      <p:sp>
        <p:nvSpPr>
          <p:cNvPr id="19458" name="AutoShape 2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AutoShape 6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AutoShape 8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6" name="AutoShape 10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8" name="AutoShape 12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0" name="AutoShape 14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2" name="AutoShape 16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4" name="AutoShape 18" descr="data:image/jpeg;base64,/9j/4AAQSkZJRgABAQAAAQABAAD/2wCEAAkGBhQSERUUEhQUFRUUGBUWFRQVFxQVFxUUFRUXGBkYFhUYHCYfFxojGhQXHy8gIycpLCwtFR4xNTAqNSYrLCkBCQoKDgwOGg8PGS0kHyMtLCwqKS8sLC40NTE1LCwwNSo1KS4sLCk1MC0tLDApLCkvKywtNTAsLCotKS0sLDU0Kf/AABEIANgA6gMBIgACEQEDEQH/xAAcAAEAAQUBAQAAAAAAAAAAAAAABAECAwUGBwj/xABGEAABAwEEBwUEBwUHBAMAAAABAAIDEQQSITEFBhNBUWFxByKBkaEyQsHwFCNSYnKCsQgkU5LRFTNzk6Ky4RZDo/Fjg4T/xAAaAQEAAgMBAAAAAAAAAAAAAAAAAgMBBAUG/8QAMBEBAAIBAgMFBwQDAQAAAAAAAAECAwQRITFBEjJRYfAFExRxgbHBFSIzkaHR4Rb/2gAMAwEAAhEDEQA/APcURUJQVRWCUKplHFBcisEwoglFOCC9FZtQr0BERAREQEVm1Ffiq7QcUFyKwTBBKEF6KzajirgUFUREBERBa12NPmiuUa1vp3hiW40G8bx1O7nRXfSWkBwNQaeRw+Kj2o32Z26swd6KqhWW1AvkHB9PKOM/FXTz1cGDfi48G5epw8+CTaIhns8dklhrj5K5WbUK4OBUkVUREBWvbUK5EGEwKpg5rKiDCIMc/n5PoqmDn6LKiDD9H5rMFA0rp6z2Vt60TxQjdtHtZXoCanwXGaS7dtFxezJJMf8A4onU85LoKD0JF5DP+0hZR7FltB/EYm/o4qyL9pGz+9ZJx0fGf1og9hReZ2D9oHRrzR4tEXN8YcP/ABucfRdhoXXiw2ugs9qhkccmXg1/+W6jvRBtjBhmq7HmsqIMBs/D5+aq7Y8/RZUQYthzV7GUCuRAREQFjfUYjHll5FXkrFJI3e4DxAWJmIZhghtTHuLQaPA70bhRwB4tObeYwO4rU2qUxGSP3SC5nInveVVdp6COVlC9ji3FhBuysdxZIzI8iKHeuWiE73GOSRziMMTiRuqczmvPe0tZbeMeGf3+XHhymNvX0dbS6Wt4m2+3jE/ePUfVuNBacDjaSczIXsHFpaGip4C4PNbjRz8CTQySEuI3NaMAXcG0HjXquctWhTCL7SQd1Oas0DYhKSbTI4xVwiqQx7hvkp7QHA54+NNNVnx6mtNRMRHTlHPrv58Yj7eOxm02G9bZKTtHDzn5fl19nmD/AO7N/i8exXk73ugrljRTYoqb6lY4rVHQBrmUGAALcANwG5ZhIDkR5r0tbRaOE7uHaOPJciVRTQEREBEXkvaR2yiEus2jyHSCoktGDmxne2MZPfzyHM5B22t/aBZNHN+vfWQirYWUdI7ndr3R95xAXies/bfbrUSyzkWSM4DZ96U/ilIw/IB1K1Og9SrTb3GaVzmsebzppKufId5aDi78Rw65L0TQ+pkFmH1bO9vkd3nnx3dBRB5RZ9ULbaXF72uq7EyTuIceZvVefJbZvZsGNL57QGtGZDQAPzOPwXb60azRWMXTR8xFWxg5cC8+631PqPK9MaXmtL70ziaZNGDW/hbu6580DSMNjZhDtpT9tzmsZ4C7U+i0xjUnZps0EbZpcUnZps0HTas9qekLFQMmMsY/7U9ZG04NJN5ngQOS9q1L7ZbJbi2OX92nOAZIQWPPBkuAJ5OoeFV837NNmg+0EXz12d9sEtjLYLWXTWfAB5q6SEcjm9g+ycRu4H36w25k0bZIntex4vNe01BB3goM6IiAiIgtLAcwFY6yMObGn8oWVRbfOWsJGFPOu6g+eiryWrWs2vyjjKVd5naGp1gtdms7e8wF7vYYwUe48g1cnZbTJfMr2OG+lPZGQrwW/sWjtpITjV2L5D7VOF79BkNyn2TRjXvcQKRNN0ffLcDjwrXFeOvGXV5IzYMcRx2rw25cd5+XXn0iHcx5cenpNZ4z1mftHrzaC16cdK0NaCTwGOCw6KtLonBtoYWRuPcfIHCMknIyDBvU4KZoLQVJJsSBtZYm8gwBzetan+ULpdE4sdG8CrCWuBxBBxHUEH0W1j02bPqIjU8Y24TzjeNunLlxTz6jFirNKV3j+p+f4ZYbLHvia38rSPMfGiktgbua3wAWCCwCPCPut/h+6Pw/Y6DDkpQK9PTHWsbRDg3tvPMoqoisQERcB2ra6myxCzQOpaJ2klwzihxq/DEONCG9HHMBBy/az2oEl9isb6AVbPM04k5GNhGQ3Od4DetXqL2YVDZ7W3A0McBG7c6Qfo3z4LF2YasQy2wOlLXXIxJHGfffUd6hGIbnToSvaTByQaUWLkuY161nbYYgG0M8gOzacQ0ZF7hwG4bz0K6HWLW2CyNIc4PlybEw1N41pfoDcGGZ8KrxLTr5bVaHzSOBL3XRnQUqAwCmAAHzVBoLRI6RznvcXOcSXOOJJO8lWhlc/A/1W0OiDUgOGHJ2VSBuzqMgoWzQRjEmzUsMrn4H+qtMaCNs02ak7NNmgjbNNmtsNEm6cRUGh9qgwGGXHf0Vv9lHi3Elo9r2hmMuWeSDV7Ndn2c9oUmjZbr6vszz9ZHmWE/9yMfa4j3utCtFLoqgHeFT1pQAmow4BUfovAUI9m87P2amjsuAGGeKD6ssdsZLG2SNwex4DmubiHNOIIWZeK9k+tTrI9tlmfWGY/VZ/VzOqQBhg19N9KO/ESvaI31FUFyIiAtZp/2G/i+BWzUbSFl2kZbvzHUfNPFaeuxWy6e9K85hbitFbxMtboofVuDcHOdSvAADHwqfEhbiKINaGtFABQDkFzVgthieajd3m7wAaYc81vodINd7JB8cfJaHsjNjtgrSeFo4bevHqu1NbRaZ6Mdmst2+eMpf5gA+lVlnio4SDcLrubP+Dj0rxVTN5K7beXD5+cV2JpEw15vMzuzIo7ZqYbtyyxy1U0F6IiCNpPSLLPDJNKbrImue48GtFTTicMl8w6a0vJarRJaJKh8jr1K+wMmsB4NaAPCu9etdt+nLsMNkacZ3GST/AAoSCAesjmfyFeQbNBZFaHtNWvcDnUEg14g7jzVmk9Ybe4BrZ7QW0xrM857qFyzbNNmgiWOaW5SQkEnGhzz4dTgsoc7HE454nGudeKzbNNmgxbR32neZ6LHs1J2a1ls0O+R9dpQbhQ4eqCVs1cGVz8Cr4ICGgON4jflVZNmgjGNNmpYZX4FWmJBhEjh7zsMMzlw6KrpHEk3nY54ny6cll2abNBiErga3nV6ngR8T5ql51a1NeNTXOv6rNs02aDDfd9p2PMjNfQ/ZrrR9NsTXPNZojspub2gEP/O0td1JG5fP2zW/1J1otFhtNLNE2Y2kCIxPkETS9tXMdfOAIG0HO8OSD6NRcVoDXW1Olu22yRWeMjCVlpjkDT99uGB4jLfhiO1BQEREEG3aKbJj7LuI39RvWql0LIDkHYnI5edF0aLman2Xp9RPamJifGOH/F+PUXpG0OW+iSj3ZBhuvfBVLZeEvH3/ACXUItH9DiOFctl3xfjWHL0lH8XP7+SMtsrfecM8+XULqFQhY/RckcaZ7RPrzPio60hprHp05SUph3hurxC3IK0OmrK1rmloperUDAVG/wBVFZpR4AF84YeSoxe1L6PJbBqp7W3KYTtp4yxF8fB5R2kaQ2+lbRjVsAjs7fyt2j/9cpH5VzmzUh8+2lnl/i2i0P8A5pXU9AFXZr1Lno1xWaA1Jn0qXSB+ys7SWscQXF5GZa2orzJPLGhV2k2HZODfadRjer3Bo/3L3rVXQLYLPHE0YRta0c6DE9SanxV2KsTva3KFd5nlDwPTup1o0WQ5ztrZnEAvAIuE5Xm43fAkHLOivDF7/rFoFk8L43tq17S1w5H47/BeA2SxuiMkD8XQPdETxAxaehaQmSsd6vIpaeUqbNNmpOzTZqlYjbNNmpOzTZoI2zVWtr8Cqk3iWtyGD3bqjNoPHid2WeWZjKjDLcgwGNU2alhioYkEXZps1J2abNBG2aw24FkZe00eykjCMw5hDgfRbER0VkkNQQd4I80GCSCSajnve+uIvOLsDjkcF7F2aa0fuuwnJLoKBhxJMR9mp+77PS6vL9XrUw2WEnO4Afy934LrtSJBJa2xg3b7Xio5NvfBU6ickY5913um/qE6dntR2uT1dmlYj74HWo/VSGSg5EHoQVpZNAO3OacjiCMR5rDJoiQY3a04EZUXE+P1+P8Alwb/AC9WbXucNu7f1/h0aLl9nM3+IMx71Kqo0lKPfO7MDxzCx+vUr/JjtHrz2PhJnu2iXToubGmZPtDPgMtyr/bUvFu/cM1P/wBBpfC39R/tj4PJ5OjWOedrBVxAHNc67SkrsnnoABjwwFUjsEshrR34nYedcT4KE+3Peft0+K1p9eG/4ZjSdnje0Qpb7VtX4DDJoIrXH4rbxaJaGgHOgr1oq6P0UI8Ti70HQKerdD7OtvbNqoibW6eCObNHCuPlD5c1c71mYeN+vW+5bLZrW6u9wPiOFySRnQtccFvY4xXHL5+K7rURIYKzWcHI2iz16bVp+C+hNGs7gXh1Iw6N+H1b4XnFwA2b2nhiKD9V7PBedEWtrUtIHIkUVsdz6oT3nAy9qU7pZJhBGdHRPax8lXbUMe+4JhjQiveu09nfVcxrtYRHpOSmU0UcmG9zHOjJ8g1c5aNL/uz4AaNfcjkj7wLnNc7ClPaDhgMl3Gu1maLVBf8AaFne0jHIPjqRTfXceaxWf2TBPehyuzTZrZmKOpy5e1zzHClFAdFIcntbzEYc7zeXN/0qtNhmusbfe4Mb9p2APIb3HkKlQLRaS7A3omHIEfvEw+5GMY2HjmeIUl2r7HP2j3zPeMnOkdUdCKU8KKXZtHMjrcaBXM7z1ccT4oIcNlJAq0MYPZjFMhlfIw/KMOJKk7NSdms1njGN6mRpXKuFPiggbNVuLYPjaaVu171QKgbqVplvV74mGpFPEuGZA3Dr6INXs1UMWyZFHX9M/UUz9EZGyoOAFRxwoGnAdTjVBrLiXFsmRswJ8R3sOnEf1UTScsbI34it1xGLtza4+OAQchorSV2ForkXf7iV6N2LgzaQc/3YYnEn7zyGtHlf8lxupvZPb7exkjWthgdiJZT7Qrmxgq53jQc1732fagR6KhexsjpXykOkkcA2t0UDWtFaNFScST3jig6pERAVCFikBr+itDjzQZTA05tHkFT6O37LfILC6ueOCuFc8etNyh2K+DO8s4aBkqqPV3NZIicaqbDIiIg+aNPWLYaVt8Jw+uMzR92bv4eD2rPZ7ZTB2I47/wDlb7tv0ZsNI2a1gUZOwwSHcHsOBJ5tc3/LK5y4g2RjD2kVqHAjDdUUXrWpul9rZ43H2qUdye3Bw/mBXijajEYdF0eqWtBs8hEh+rea1+y6lKmm4gCvQHircUxxrPVXeJ5w7+0dndg+mfTdl9dev0vHZ7XPabPK/XHhXGlcVw+uE20t7yMo42M/M5znn0uea6/SuuUUcV6+11R3WtIc554NAPrkN689Zag4ue5zb73F7t3eO4V3AANHJoU7193XbrKNZ7c7rdmmzUgAHKirs1rrkbZq2XutLjkASegFVL2abNBGLMK7uO7zUQ6ShrTbRV4X2V/VXS6uWf2nRtoMe8XXAPwk3QPBZY9EwXRSKK6QCO4yhBy3IMgYq7JRo7DHCaxODQfairVh+81vuO6YHeN6zvt7OZ8P6oK7NVuDfhzUWTSJ3ADriosjy7Mk/PBBntFsAwbieO4f1Wg1gnuwPJzd3fF2H6VW2u1WPQ+i/pmlLHZaVaHiaYbrkfeIPCoaR+cIPoTVbRv0exWaE5xQxMP4msAd61W0REBERAREQEREBERAREQcp2n6qf2ho6WJorK362H/ABWVIA/EC5n514Tq/b9tCK+2zuvG+oyPiPWq+oV8+dqurR0ZpD6ZE0/RbWTtAMmSnFw8cXj84yCCHcS6skTg4BzTUEAgjIgq64gwCNVurI9wHtEN5uIA8XHAeKkNsDyKhjiOIaSPMYIIdxVBPE+ZU06OkGJYWji7ujzdRa226Xs0P95Mwn7Mf1jv9OA8Sgz7R32neZUbSGlmwNrJIRwbUlzujfjkuft+ub3VFnjuD+I+jneHut9Vy9oe5zi55LnHMkkk+JQbPTOssk/dqWx/ZqTX8R39Ml3bGYDoKLy8CmfgPiV6fYH34o3faYw+bQgrdS4s1xLiDDcS4s1xLiCLaJQxjnuwDQSfBdr2CavuLZ9IyijpyY4eUTD3iORc0N/+orz2PR0mk7bHYID3a3p5BiGMae8T+H1cQF9L6N0cyCGOGJt2OJrWMbwa0UHU80ElERAREQEREBERAREQEREBa7WHQMVts8lnnbWOQUPFpzDmnc4GhB5LYq17ahB8vWmxzaItTrJasYiaxSgG6Wk4ObyO9vumvj0AAIqMQd69k1q1Rit8BilqPsSNwfE6lLzT+o3joKeEaWfatDT7G1xF0Lv7uRpNxzR70ZIwdj3mk16VqQ2joqZrXWjVuEk0aYzv2biz0GHotvY9LMmbtI3XgaZHLM0cMxmMCs/0g8Mak57saA8RicEHI2nUqN3vykjc5wPwwUF2rkbPcx+9U/rgu++k41ofPrlhhmoclnDhQiqDhp7EoM1ipu6D4ldtadDUxbjy3/8AK0tpsRriMUHIzWUr0PVo1ssXJpH8riPguZnsS67V6zXbOwHgT5uJ+KCXs0uKcLTup65dOA5KklrAqTgBU1Lt2PtE4XeSCEY1odPaUfebZrM0vnlN0XcSCTSg+/XyzWa161vtMzbNYo3yPfUBzK1JuuHcqMM63zQNpXLFev8AZ72bCwsEs1H2pwoTUubEDWoYTm417z9/IZhl7LtQGaMs1HFrrTLQzvGNDujafstrnvJJ4AdsCsOwPELJGygQXIiICIiC1zwFW8OKxuiz5q0QlBlMgrSqbQVosTrOeKqIf/SDJfHEKoKxbA8VdHHRBkREQEREBQdM6FhtcTobRG2SN2bXcdxBzaRuIoQpyIPANauxS12J5n0W90seZiw2rRwp7Mw9eRzXM2HXq64x2uN0b2mjiAcCPtRnFp8+i+pVo9Y9SbHbxS1QMkNKB+LZB0kbR1OVaIPG7FpKKYVika/kDj4tzHkplyilaa/ZwZUusdqc3gydt4V/xGUI/lK5q09l2nrP/dnbAb45mOHg2a6fRBurqxy2ZrvaAPVc2+wadjwdZJ3dIA/1YFa2HTjsBY5x/wDmI/3NQbx2g4ialp6VNFJmlZG2r3NY0b3ENHqtLBqJrBPmx8YO90kMVPBpvei3ei/2dLRI69bbW0cREHSuI4X33QD4FBzmk9e4I6iKsruXdZ/McT4DxWbQOoOk9MEOk/d7MaG88FrSOMcftSHmcOa9l1Z7JtH2Gjo4RJIMpZvrHV4gEXWnm1oK7FBzmpmoNl0ZHds7KvcPrJn0Mj+p3N+6KDxxXRoiAiIgIiICIiAiIgIiICIiAiIgIiICIiAiIgIrHygZlRZdJtCCbRUotTJpwBRn6w80HQIuc/6i5q5usPNB0KLSx6eUuLSzSgnosUdpad6yoCIiAiIgIiICIiAiIgIiICIiAqOdRVVCKoMYn4/PqhnHNVMIVdiPklBYJ+WKwWi2UHNSdgPmvzvUa12Sow/UoNParacfHetTabaVtLXZDzWotNkKDXz24qHJbypU9jKhSWIoLf7QKvZbysP0Eq9liKDYQ2l3wzHCv9fJT7Paz8MxnwWshs7ua2MFmPNBt7LbT8/PJbmyW471o7NZDz+RT4rd2Sx/OKCcJ+X6K9jqq0QD5JV7W0yQVREQEREGN8tPDNNsOforjGFaIQgtNoxyVdt5fPz4qpgHySqiIfNUFu35H0VzJKpsR8kqrWAZILkREBERAREQEREGKSzgqJLokFEQQpdAqM/V48ERBj/6ePBXN1ePBEQSI9AclMh0MAiIJsVjaFmAREFUREBERAREQEREBERAREQEREH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6" name="AutoShape 20" descr="data:image/jpeg;base64,/9j/4AAQSkZJRgABAQAAAQABAAD/2wCEAAkGBhIQEBQUEhQVFRQUFRgVFBQVEBUQFBQUFBQVFBQVFBQXHCYeFxklGRQUHy8gIycpLCwsFR4xNTAqNSYrLCkBCQoKDgwOGg8PGiwlHyQqLCwqLCwsLCwsKSwsLCwsLCwsLCwpKSwsLCwpLCwsLCwpLCksLCwsLCwsLCwpLCkpLP/AABEIAPYAzAMBIgACEQEDEQH/xAAcAAACAgMBAQAAAAAAAAAAAAAAAQYHAgQFAwj/xABDEAABAwIEAwYEAgYIBgMAAAABAAIDBBEFBhIhMUFRBxMiYXGRMkKBoSOxFDNScsHRFiQ0c4KSovBTYmOzwvEVQ7L/xAAaAQEAAwEBAQAAAAAAAAAAAAAAAwQFAgEG/8QAJxEAAgMAAgICAgICAwAAAAAAAAECAxESIQQxIkETgVFxFDIFQqH/2gAMAwEAAhEDEQA/AKOCyusQmgCyEIQAhCEAIQhABQkuhhWDPqHWaLAfE47Bo/3yXqW9I8bSWs0mRlxsBc9OK61Plad1iWho6uIH24qycrZCaACBpbbxSvsHH06Ke0VPhtIzxEPf1Iv+asqjF3/4UZeX3kc/ZSFNkUniXk/8sZt91ux9nXVs3s0fmrQxHOsDdo2tA5bbrjSdoBvsQB6KZVQztFV+Ta/TINN2eW/4w9WA/ktCoyG8fC7/ADMLVZje0E9Wn1aCt2hzrC/aWNh8xsjqgF5NqKTnypUt+S48iD9lzJ6R7DZzSPUWX0U7EKCT/wCu3ncrQqMnsqATCWvB+QkFRvx0Tx81/aPn9JWBmTIBjJs0xu/ZPwn0PJQqtw2SF1ntI/j6FVpQcfZdhbGfo1UWSTC4JQQnZJAIhJZFYoBhNIJoACEIQDSQUIBFCZQAgNvDMOdM/SNhxJ5ADiVb+TcrN0CRw0QttYEbvNviPU/kuHkHKPekNNgLd5M69rM4hqlWZsytaNEfhY0WaPRXaY8e2ZflWuT4o2sfzA1rdLdgOAGwCgOKZl47rk4zjpdfdRuapJK8suzpCjxPuR1qrGXOPFarsRPVc3WgvVZzbNBVxR0m4kVsQYwRzXEDka0U2g64smNJmM9VI8KzLpIINvMFVcJ1uU2JFqmhe17K1niprov6izBDWM7uoAdcWDiBqH15qNZmyKe7NrSRcQW/E3oR/JQrCsw2IVkZdzTcBr92nZWI8ZoozU6mUljOCvp3WO7T8LhwI/muarvzzlVhjL27xP424sdycFTmJ4c6CQsdy4HkRyIVS2vizSou/Iu/ZqBAQE1CWRFYrIrFAMJpBNAJNCEAJFCaAS6uXcP72YX+Fvid6BcuynnZ3hYksDwkd4j/ANOM6nflZSVx5Swiunwg2WG0ikpBGNnyfiSHgfEPC36BVvj+JXJUvzbiRLnHhc+3kqxxOouSrVsuKxGf40Ob5M0J57leCCgKiaokJosgMU0wEFqAxQCnZJAbEE9ipRgGOlrgCogFs001iu4TcWRW1qaxl+5Yxdk7DFILtcCN91AO0XKjoSRx0AuY63xRk8PUJ5RxqzgFYWZKYVlF3lrvhG46scLO/wB+SuyycdMmG1WYfOhQt7GaDuJnM5XuD1aeC0Qs99G0nq1A5YrJyxQ9GE0gmgBCSEAJpIQGQVyZEwzuqcyH5IxGBb5pPxHn2sFVGDUBmmY0dQT5Abkq7qcCKgj/AOpqkt+86zf9LR7q14y70z/Nn1xIJmmtL3kBQqq4qY4pFdzj5qI17LFc3eyXxsUUjSKQWRSVctgpf2c5RZXzSGYuEMDQ94b8TyTZrL/KDY78VEApd2f50Zh7pmyMLo5wA4strYWXLS2/EbkELqOatOLOXF8fZbVNT0tG2zIYooyC0lxaHkE+IFzrki/UnosZaCmq4XNfFHI1waA4Ma4+GwuyVu7dtuKj+BZkoqyoEemSQvNmtcyztIBcQ+3h0c+P0UmiiFPK/u4Axj2tuWOAZq3BvHyNrbjir6cX0jHamvlJtFUdouQf/jyyWM3gmcQwHcscAHaSfmFjsfLdQgq/e12jY/CDI5oL2TR6HD5Q46SduRG26oMqjYsk8NWmTlBNiWTDZYpgrgmO7gtYWuFldWQa0TB0Z4PaWn6hULh7rOCtvs3rLSt9QrVL1NGd5ccakQHP1Folb1BfGf8AA7b7KKKyu1ui0zSEf8YuHo9t/wA1WpUNi+RZ8Z7WgKxTKSjLAJhATQCTSsmgEs44y4gDieAWCmOQMOa97pHWu0tay/AOdz9l1GPJ4cTlwjpK+zXIRffXdtwDK7bws5MHmealuZJQ9zmMFmx2AHIACwHspjgeENpaQNJGpw1Ptvcu/PZRfFIoWvcQ478RpJV6nNwyPJ5PG/ZXmJUtyoximH33CuSPB6aUfGL9OC08W7PBpJZ4hbluup1piq5xKKkhIXiWqfYnljQSCCoxiGG6VTlU4mlXfGZxiE1m9q81CWDr5Yxh9LVxSsO4eAb7gtd4XD2JVyYt2i0lHUvhkL3OabP0sDgy4FrXO5tbh1VG4cy80Y6yMH+oLfzTVGSuqXG+88nsHkD7ALqM3H0Q2VRm+zr50z7NXOdG1xbTB34cewJaDdpkt8RvuOl1ECsnFJeN6SRiorEYlIJlILw6Nuk4qzMhvPetVaUY3Vsdm9DqnZ0uLqz4/vSj5n+ppds8g7x377B9RGbqqCVPe1Kv7yY/88sjh6NOhqgSjt/2JfGWQEUlkVioiyMJ3WKYQDCEk0AKf9meFGZkxe7RCxzXPedrWHAeagcMRc4NHEkAepU5zNV/oUUdDFsAwSTkcXyuF7HyAtspK+vkQXfJcF9k7xjtpjj8NO3Xaw1PHGwtfSubSdtEjj+JFG7y0Bv5qo5pTdYNlXv5Gcvx4tdn0PQYrSYg38Md3NvZptYkdLLcy7jh7408uzxw5XCoXAcRdDI17XOBBuCCrZxSrM8MNbHtJGRrttuOKtQnzjhQtp/HIl2aMutljL2jcKocw4VpvsrhwzMYkbY2INr+hUfzZgAO7eBPRSRT/wBWQuai+cP2UPVwWK1HMU3xvL2ncKLVVGWlUrK3FmtTcpo8cI/tEP8Aex//ALCzxv8AtU/99J/3HLGkGmWM9HtPs4Fe+aI9NbUjpPL95HH+KhJ9OYsU0ih6CyaEgF6xN3QG9hUF3hXPkpghgmm4GONzh66bD7lVbglL4gVZz5+5w9zTt3rgD+4wa3ffSPqrlUci2Znkz2SRVOdajVOG/sMAP7x8R/NR1bWKVZlme8/M4n6clqqrJ69NCtcYpCKSZSXJ2CYSTCAEICzDEB2slUgkr4GnhrBP03W9meOSSrle5rvxHuLbggFjTYEE8l45Edpr4CeGsD32U77U8zQzMigjYLxatfyFpGwFhxF9/ZTRWw/ZWlLLUl/BVVRHYrXWzMV4EKEsmxSTkHZXBkKTvqOqjdvZlx66bqn6Vo53VzdmcYFJUSltgRbbrpVmgpeV6OflnEnxgE8CSAPQqxqSuZUMDXj0XIyplJszWvcLN3sLbKYx5ajZ8IVmdkI9P2Z8KrJdpdEOzBllgbcbhVhj2C2JsFfUuFO0Oa7ccioNj2CgHgvYtWLGHyplpSctPpcPIj7LYzkz+uzEcHODv87Wu/iu7juE6X3AXNzdT/1p/wC6z/tsVOdfE06rVMi5CLLYdCsO6UBZ0xaFv4fS6iFhT0pPJSDCqHcbKWuGsisnxR28u4ddwFl3O1CsFPTtiHERW/xSm5/0tC7GRcEDpA53wtaXONtrN4qte07GzUVHqXP+h8LB/lAVmx8Y4Z9UfyWaQpySEKiawikmUkAJhJMIDrZcwb9Jls46WNBc93Ro6eZ4KxsvYPTS/q2wxsbzdE2aVwHzHVsFEcp/2Srtx8Htcr1oap0NpI3WcPuOYPUK5UlFJmfdynJpP0W7g+WqRzh+I67fFtFHHe3SwUG7WctAP/SofFE7Z5Hyv4b+osuzlzO7JCNZbHJ0I8DvQ8ipJMy5doa0sl/XQOtpcSPjZfb6fVTTgproqQtlXL5Ls+eO6JXrFRElWdVZJpHyOEb+6dfeJ+xHp5Lxb2du1bubo66wNlX/AMdl3/MiQWlwhz3WaL72VtQU5pqWOmYfE8gyW4eLl7LRpKOio/Ex3eSgG292g9R1K0mmaaZrmmwDgbk7m29yp4VqJUuu/J/Rc+CeANjsBpaNguyoXgOJTadUrR4R4XA8fVbtBmGR8rgbWDb2t5hQWUybbJ6fKjFJMkzm3UazFhYPBdmWssA4L0ngbK1RQk63pPao3RcV7KXxnBzciyj2bMKIqJCR0+zQFdNZgmp4Dm3FxuonmXAdUryOZV/Y2GYnKjsp5+HjosRho6fZTmXLjr8Fm3LVuSj/AAFleX0ROiw2/JSvBMC8Q23Pkurh+A3NgFO8vZcDLFw4LvFUtZBKyd7yJzsWaKLDXW2fMRGDw2dx/wBN18347V97O93LUQPQbD7BW72qZl72WXSfw4Gd0yx2MjjZzvXl9FSknFUrJN+/s0fHgk3n10YhCSahLYikmUkAJhJMICR5LxZkM5ZL+qmb3b78BfgfdSmpydMw/hDvYzu1zSHbKtF0sKxeojcBDI9pOwDXHifJT12YsaK1lLb5RZMo8mVbj+qePorPwrKkxo2NkkDZWnwuJ302GxWnlyomp6dpqpi6Ui9ib6b8vVbk+bGDjurii86Mudqk8l2eFTlqpG0rIpwODtQbIPQrR/oIZQfFLGD8jml4Ho5pXUnzsGMBDRv5LXOeQW3Ity2uF6lL0cOUV2tPHDuzeOJx1SC/mDsFLP6PwaD3Wgu022txUdhzWR4muvfkdwfJeE2KsldqbeKQcLfCSnCX8j8kX7RImUb2Qlh4g2+hWnG8QXc7jYrcwfMIl/CmsJLbHk4eRUZzvXd2zj84H5r2LfakcTS6cSZRYmJKdhHNdXCKkuHOwXEyY1slPHcX2UvYwDgqdzS+KRpeNCUvk2PStOowxj73A3W7da9ZUaGkgX8lBFvei7NRa+RyZMrsJ2t7Ly/oo3qPZYzZoc35B7laVdnnuxvG4E/75q2leZjn4x24sIZEPCB6lQzPufBC009OfGdnvaR4RzA81H8x9o8rgWM8IIsTe5+h5KF0bDLJvvc7rxQe/J6d81x2KxGjnOfRDHHfdxL3b9Nhf3KhZK7mb63vKp9uDbMH0XDKr2PZMu0R4wQIQhRk4iUkykgBZBIICAanPZphIL5Kl4u2IWZfgZHcPYfmoMFa+Woe5wyIc3udIR9dLVPRHZFXy58a8/k6VRUueSTc8vrzXnVCzB6/wWxCzVpb5b+p4rCuGo2HI2Wi/RiprcNKpeQGg9Nl4SGzQOu5WxiA1SsaOAsFhPFrlI4BoUeMl1Gu9xA2K2aHENR0u57XTq4wG/RadHSk+LlfZe96c9NEljkuAx/w/K8cWHrdRzOTqhrWtfd7L3Eg3B+q3aOsIOg7g7ei6VNO1wdDMLsPI8uhXTXJYcJ8Jad3s3xnXABf4RYfRWHh9b3gN+RsqPy5roamSE8PiYeoPCytXB6qzTzvYnfqFXtr5R0tU2uE8T6JM5y5FZiFiQ4ENHO1h7rZM+pvGxC48oLi7y5KCuHfZZvtbXR6smicbhwJFyLkKv8ANFa3xC9zfluPdSd2Dh7jxbxuojmLDmgkA/VXYxS3GZspNtckQaufdy2sLfoY95+VpP2WrNFZ1j1W7ikfd0Ex6gN93BRZmsvNrIxX2VzPIXEk8TuvNN3FFlnmqCEJFABSTKSAYQEICA7GVcH/AEqqjjOzSS556NaLn8vurSqXB72sjFo2eFoH7LVX3Z1WMirR3hAD2OYCeAc61vyVk0lEWvIPEB33IstDxUuOmP58nzSM6Nttbvota9muPO5P2W5pLWEdSlPR2i357K40ZyeHJpxuXn5W3+p4LGnds88zYLf/AEKzLftELynoNLTbiTf7qPiyRyRpV77AHqs76QG9ACfUrbnw3W1nkVhPQOLiV44s9Ulhz4BeQ9Bv7LdqJfhf6XRBSFrHm2/ALJkB7s34C33XsU0cTmmdHEaM1FO2Rv6yAcRxdGf5FdvBK8tad7mzb+y52VnncHhYg+YdstWvqe4qe74eAfxC7xb2ca81FgU+KN02LgHcbHjvwXJq6uRrydwCtfLltbidz577rfrZWuuHG3Xbb6dFGoKMsJXNyjrZtU9WAA53C2/1UIx/Forua3gOF/5qUNkjFuDxwtx28woNm7BNDiWAgHcA8N+hXmcfR7vLEyPVT2ucLdUs2v04f+9I0e265rLh4v1W5nN39Sj/AL3/AMSoZN8Zf0XFHJw/sr4oQULPNgEWQhAIpLJyxQDCdkgsigGx9irDyn2jtYBHV3IAs2UC7gOWoc1XKd13Cbg9RFbVG1ZIv2kxOnqBeOaJ45DUGO+rXWK3fxHAjRccrFpv67r54Ei948Ulb8Mjx6PcFaXmP7Rny/45f9WX7HQSuFzE4EHYXG/3XuMKe4XczT1u5vX1VV9nmNyPqtEkrzdpEYc8ka/qfVWTS1Tu7IN9TbgjzBVqu12LUUL6fxSxm/JhzBYa2gj6/kteocxvwlruvEH7haU2Jm1xwWM+IBpabbO4qX9lf9C/TA3YxO38lrTSSPBDYnfYfxW2a/USPLb6LwFeSGlp/wDa6X9nL/ozwfEXF/d6bHgeuxXGz9WacSby8IBUjwylAmfI7idh/wCRVb5yxTvaxzhy4e+32Ve6XFdl3xYqcsRauVqzbaxFgLnbkutiELXg23NuiieTnh8cbifCbe6m9WdLBYbdF1J9pkUY9OL+iJ07nCXSAee/LYX9l5ZsrahkfjjZoPA7FdepnaHC9hseW9l51TRURObcOHK/8vVdy1nEMT7KqlqA54Nrb8l65pGqg/dkb9wQnjOHdzJ9fYrwxJ2ujkb5B3+VwVSXSaNGLXKLX8kDchNwSWebAIQhAIpJlJAMJgrFNAO6SEIAQhO6A9KeodG4OaSHNNwRxBCtPJ+cxUtLJP14F9hYSNHH/EqnXtS1To3tew2c03BUtVjg9RXvojbHH7L0dG2224P2uue8XY6M/E0bfTcLm4HmmKraAHCOW27HGwcerSutI4ggvYbjjb81pKaktRhSrlB5I1IqqxjdyPhd68FvYdTiMOc/ZoN2jruvCN8d7Mje43uBta90sSxJtP8AiVLhqt4YQdx0uOS61R7Zy4uXSRhmbMP6PCXO2fLsxvMN5kqqqjENbyTzPRbOZMefVSlzvoOQHQLjALOvt5y69G14vjqqHftlq5Bxm8fdg7gi3orObXjRYne3MX+6ovJ85ilaTccFcNE8EEne/BXanygt+jM8qPC3r7OLjTpJHG2wB234rHBcLMjTc6TfY3PS6eIVlpNzsvekxdjefspsRVWohOZ6eSJ5DyfzXLw+sabsdwcNPup/mWKGeMkEcLm/U8wqorXaJCByKp2/F6anj5ZHic+upTHI5p+U2/ktUrqYrVtm0u4OAs7ztwK5ZVF++jUjudghAQvDoRSTKSAEwgICAEITQCQmhAJNJNANkhBuOKm2Uc9VAmjikdra5wb4hci+w3UIW3hM2ieJ37L2n2cF3CTi+iK2uM4vUXFi+Z5I2ODGsYbW1NbYqqMWr3Pe4ucXEniTdS3OFbpuBzUBqH3Kn8iXeFTw68XJnkSvakF3i/VeAWcT7EFVUX36LDwqkbdptuLWKm8FVpjHWygOBYm1zRvYhdufFQG8Vr1zikfPeRXOUsObmPFSHlY4ViTX2UVx3Fdcht1WhS4k6M3Cpyv+Rox8Xa8+y2MVY18V2GxtuFVmJMLZHA9VIKLOm1nj7riY5XMlfdqXTjNah41U65YzllyxKCUKoaIIQEIBFJMpIATCEBACLoTKASEIQAhNKyAacbrFIoCAlOZ6rWIj+1GD9lF3cV0qmq1xRjm1un2Nx+a5hXc3rI648VgggICFwSHvDVObwNl6SYlI7i4+61UL3WecUNz7rEppFeHowUakJBACE0IACaQQgEUkykgBCEIATukhAO6SEIATuhCANSSEIDPvTayxuhCASd0kIB3RdJCAE7pIQDukhCAd0XSQgHdF0kIAQhCA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In 1789 uranium was discovered by Martin </a:t>
            </a:r>
            <a:r>
              <a:rPr lang="en-US" sz="1800" dirty="0" err="1" smtClean="0"/>
              <a:t>Klaproth</a:t>
            </a:r>
            <a:r>
              <a:rPr lang="en-US" sz="1800" dirty="0" smtClean="0"/>
              <a:t>. In 1896 radioactivity was discovered in uranium. In 1938 Otto Hahn and Fritz </a:t>
            </a:r>
            <a:r>
              <a:rPr lang="en-US" sz="1800" dirty="0" err="1" smtClean="0"/>
              <a:t>Straussman</a:t>
            </a:r>
            <a:r>
              <a:rPr lang="en-US" sz="1800" dirty="0" smtClean="0"/>
              <a:t> </a:t>
            </a:r>
            <a:r>
              <a:rPr lang="en-US" sz="1800" dirty="0" smtClean="0"/>
              <a:t>discovered nuclear fission and uranium was considered an extremely important element. A couple of years later uranium was used to make atomic bombs, and the production of nuclear electrical power.  </a:t>
            </a:r>
            <a:endParaRPr lang="en-US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Uranium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Allotropes: alpha, beta, gamma</a:t>
            </a:r>
          </a:p>
          <a:p>
            <a:r>
              <a:rPr lang="en-US" dirty="0" smtClean="0"/>
              <a:t>Isotopes: 6</a:t>
            </a:r>
          </a:p>
          <a:p>
            <a:r>
              <a:rPr lang="en-US" dirty="0" smtClean="0"/>
              <a:t>Important Compounds: uranium </a:t>
            </a:r>
            <a:r>
              <a:rPr lang="en-US" dirty="0" err="1" smtClean="0"/>
              <a:t>hexafloride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</TotalTime>
  <Words>201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Uranium</vt:lpstr>
      <vt:lpstr>Periodic Table Info</vt:lpstr>
      <vt:lpstr>Picture of Uranium</vt:lpstr>
      <vt:lpstr>2D Picture of Uranium Atom</vt:lpstr>
      <vt:lpstr>Physical Properties</vt:lpstr>
      <vt:lpstr>Chemical Properties</vt:lpstr>
      <vt:lpstr>Uses</vt:lpstr>
      <vt:lpstr>History </vt:lpstr>
      <vt:lpstr>Uranium parts</vt:lpstr>
      <vt:lpstr>Other Interesting Facts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Uranium</dc:title>
  <dc:creator>Anthony 2</dc:creator>
  <cp:lastModifiedBy>Anthony 2</cp:lastModifiedBy>
  <cp:revision>7</cp:revision>
  <dcterms:created xsi:type="dcterms:W3CDTF">2013-02-02T00:46:31Z</dcterms:created>
  <dcterms:modified xsi:type="dcterms:W3CDTF">2013-02-03T20:20:50Z</dcterms:modified>
</cp:coreProperties>
</file>