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5D0A4C5-4C1B-40C7-9C6A-C57463AFA632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5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623B91-49B5-4854-B5DE-3ED63122401A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08ED50-F5B9-4CE3-9DF8-9E3027332ED3}">
      <dgm:prSet phldrT="[Text]"/>
      <dgm:spPr>
        <a:solidFill>
          <a:srgbClr val="00B0F0"/>
        </a:solidFill>
      </dgm:spPr>
      <dgm:t>
        <a:bodyPr/>
        <a:lstStyle/>
        <a:p>
          <a:endParaRPr lang="en-US" dirty="0"/>
        </a:p>
      </dgm:t>
    </dgm:pt>
    <dgm:pt modelId="{6E2D6573-8733-4B8D-BDA8-C8AED1C7925A}" type="parTrans" cxnId="{91D2B577-EED5-49C7-B93C-4A1AAF9D5011}">
      <dgm:prSet/>
      <dgm:spPr/>
      <dgm:t>
        <a:bodyPr/>
        <a:lstStyle/>
        <a:p>
          <a:endParaRPr lang="en-US"/>
        </a:p>
      </dgm:t>
    </dgm:pt>
    <dgm:pt modelId="{10E85CC8-AEC6-4E67-BB21-1CB92BB7D91A}" type="sibTrans" cxnId="{91D2B577-EED5-49C7-B93C-4A1AAF9D5011}">
      <dgm:prSet/>
      <dgm:spPr>
        <a:solidFill>
          <a:srgbClr val="FF0000"/>
        </a:solidFill>
      </dgm:spPr>
      <dgm:t>
        <a:bodyPr/>
        <a:lstStyle/>
        <a:p>
          <a:r>
            <a:rPr lang="en-US" dirty="0" smtClean="0"/>
            <a:t>The</a:t>
          </a:r>
          <a:endParaRPr lang="en-US" dirty="0"/>
        </a:p>
      </dgm:t>
    </dgm:pt>
    <dgm:pt modelId="{48195B5A-6F2E-44DD-A79B-B82368D16D3A}">
      <dgm:prSet phldrT="[Text]"/>
      <dgm:spPr/>
      <dgm:t>
        <a:bodyPr/>
        <a:lstStyle/>
        <a:p>
          <a:r>
            <a:rPr lang="en-US" dirty="0" smtClean="0"/>
            <a:t>Awesome</a:t>
          </a:r>
          <a:endParaRPr lang="en-US" dirty="0"/>
        </a:p>
      </dgm:t>
    </dgm:pt>
    <dgm:pt modelId="{07DB0094-2F5D-4436-9E9B-43EBF5913335}" type="parTrans" cxnId="{8E6F9A94-843C-491B-912C-3A46F009CDD1}">
      <dgm:prSet/>
      <dgm:spPr/>
      <dgm:t>
        <a:bodyPr/>
        <a:lstStyle/>
        <a:p>
          <a:endParaRPr lang="en-US"/>
        </a:p>
      </dgm:t>
    </dgm:pt>
    <dgm:pt modelId="{3DD425F3-B0AF-473A-8D85-76259FB110EF}" type="sibTrans" cxnId="{8E6F9A94-843C-491B-912C-3A46F009CDD1}">
      <dgm:prSet/>
      <dgm:spPr/>
      <dgm:t>
        <a:bodyPr/>
        <a:lstStyle/>
        <a:p>
          <a:endParaRPr lang="en-US"/>
        </a:p>
      </dgm:t>
    </dgm:pt>
    <dgm:pt modelId="{EAFEA64F-72CA-4227-A4FA-42A4B9615038}">
      <dgm:prSet phldrT="[Text]" phldr="1"/>
      <dgm:spPr>
        <a:solidFill>
          <a:srgbClr val="00B0F0"/>
        </a:solidFill>
      </dgm:spPr>
      <dgm:t>
        <a:bodyPr/>
        <a:lstStyle/>
        <a:p>
          <a:endParaRPr lang="en-US" dirty="0"/>
        </a:p>
      </dgm:t>
    </dgm:pt>
    <dgm:pt modelId="{58364E9C-8030-40FF-A92C-577BD6BDE3E4}" type="parTrans" cxnId="{13056440-BDA6-45B8-A93B-D969E2141BCB}">
      <dgm:prSet/>
      <dgm:spPr/>
      <dgm:t>
        <a:bodyPr/>
        <a:lstStyle/>
        <a:p>
          <a:endParaRPr lang="en-US"/>
        </a:p>
      </dgm:t>
    </dgm:pt>
    <dgm:pt modelId="{B3805236-2F3B-493D-9A64-14A8A6E8812C}" type="sibTrans" cxnId="{13056440-BDA6-45B8-A93B-D969E2141BCB}">
      <dgm:prSet/>
      <dgm:spPr>
        <a:solidFill>
          <a:srgbClr val="FF0000"/>
        </a:solidFill>
      </dgm:spPr>
      <dgm:t>
        <a:bodyPr/>
        <a:lstStyle/>
        <a:p>
          <a:r>
            <a:rPr lang="en-US" dirty="0" smtClean="0"/>
            <a:t>End</a:t>
          </a:r>
          <a:endParaRPr lang="en-US" dirty="0"/>
        </a:p>
      </dgm:t>
    </dgm:pt>
    <dgm:pt modelId="{DAC0F2FB-41D3-433B-8416-4012B35BBE72}">
      <dgm:prSet phldrT="[Text]"/>
      <dgm:spPr/>
      <dgm:t>
        <a:bodyPr/>
        <a:lstStyle/>
        <a:p>
          <a:r>
            <a:rPr lang="en-US" dirty="0" smtClean="0"/>
            <a:t>Cool</a:t>
          </a:r>
          <a:endParaRPr lang="en-US" dirty="0"/>
        </a:p>
      </dgm:t>
    </dgm:pt>
    <dgm:pt modelId="{C342246D-5A4F-4580-A0A5-873D8221F9E6}" type="parTrans" cxnId="{BC966BAF-D7C4-43F6-BD87-FFA17F010162}">
      <dgm:prSet/>
      <dgm:spPr/>
      <dgm:t>
        <a:bodyPr/>
        <a:lstStyle/>
        <a:p>
          <a:endParaRPr lang="en-US"/>
        </a:p>
      </dgm:t>
    </dgm:pt>
    <dgm:pt modelId="{09129EF1-2098-45CA-9644-EE0F4B262B6B}" type="sibTrans" cxnId="{BC966BAF-D7C4-43F6-BD87-FFA17F010162}">
      <dgm:prSet/>
      <dgm:spPr/>
      <dgm:t>
        <a:bodyPr/>
        <a:lstStyle/>
        <a:p>
          <a:endParaRPr lang="en-US"/>
        </a:p>
      </dgm:t>
    </dgm:pt>
    <dgm:pt modelId="{2949ADF9-7417-4C7B-A2F7-6A77F488BD75}" type="pres">
      <dgm:prSet presAssocID="{71623B91-49B5-4854-B5DE-3ED63122401A}" presName="Name0" presStyleCnt="0">
        <dgm:presLayoutVars>
          <dgm:chMax/>
          <dgm:chPref/>
          <dgm:dir/>
          <dgm:animLvl val="lvl"/>
        </dgm:presLayoutVars>
      </dgm:prSet>
      <dgm:spPr/>
    </dgm:pt>
    <dgm:pt modelId="{325A2BDE-DB33-4070-B71C-C70C5331634F}" type="pres">
      <dgm:prSet presAssocID="{BA08ED50-F5B9-4CE3-9DF8-9E3027332ED3}" presName="composite" presStyleCnt="0"/>
      <dgm:spPr/>
    </dgm:pt>
    <dgm:pt modelId="{99C85BC3-DCA1-42CB-8DC3-01348A7FEA57}" type="pres">
      <dgm:prSet presAssocID="{BA08ED50-F5B9-4CE3-9DF8-9E3027332ED3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3780A0-185C-46C5-89E5-529E23D81EFD}" type="pres">
      <dgm:prSet presAssocID="{BA08ED50-F5B9-4CE3-9DF8-9E3027332ED3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BC0099DD-8468-4895-9BAB-45D8E5CF1F24}" type="pres">
      <dgm:prSet presAssocID="{BA08ED50-F5B9-4CE3-9DF8-9E3027332ED3}" presName="BalanceSpacing" presStyleCnt="0"/>
      <dgm:spPr/>
    </dgm:pt>
    <dgm:pt modelId="{52434960-D375-4240-8529-DCEC464C18A4}" type="pres">
      <dgm:prSet presAssocID="{BA08ED50-F5B9-4CE3-9DF8-9E3027332ED3}" presName="BalanceSpacing1" presStyleCnt="0"/>
      <dgm:spPr/>
    </dgm:pt>
    <dgm:pt modelId="{F3E7C544-F07B-446F-9EDB-2D7339E559DB}" type="pres">
      <dgm:prSet presAssocID="{10E85CC8-AEC6-4E67-BB21-1CB92BB7D91A}" presName="Accent1Text" presStyleLbl="node1" presStyleIdx="1" presStyleCnt="4" custLinFactNeighborX="556" custLinFactNeighborY="-560"/>
      <dgm:spPr/>
      <dgm:t>
        <a:bodyPr/>
        <a:lstStyle/>
        <a:p>
          <a:endParaRPr lang="en-US"/>
        </a:p>
      </dgm:t>
    </dgm:pt>
    <dgm:pt modelId="{9728D7F0-5EDA-4C78-B235-3F75AB466549}" type="pres">
      <dgm:prSet presAssocID="{10E85CC8-AEC6-4E67-BB21-1CB92BB7D91A}" presName="spaceBetweenRectangles" presStyleCnt="0"/>
      <dgm:spPr/>
    </dgm:pt>
    <dgm:pt modelId="{47B3C079-D0BA-4738-9D58-2A799C6E881A}" type="pres">
      <dgm:prSet presAssocID="{EAFEA64F-72CA-4227-A4FA-42A4B9615038}" presName="composite" presStyleCnt="0"/>
      <dgm:spPr/>
    </dgm:pt>
    <dgm:pt modelId="{D6DAB152-CF08-41A3-BA42-D47506811AC2}" type="pres">
      <dgm:prSet presAssocID="{EAFEA64F-72CA-4227-A4FA-42A4B9615038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8FD0B078-3A4B-4F58-AD96-5383A73B1162}" type="pres">
      <dgm:prSet presAssocID="{EAFEA64F-72CA-4227-A4FA-42A4B9615038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76D04445-762B-4485-A89E-8F2E2F03938D}" type="pres">
      <dgm:prSet presAssocID="{EAFEA64F-72CA-4227-A4FA-42A4B9615038}" presName="BalanceSpacing" presStyleCnt="0"/>
      <dgm:spPr/>
    </dgm:pt>
    <dgm:pt modelId="{FF188959-B51A-4F42-B598-B103EBE28970}" type="pres">
      <dgm:prSet presAssocID="{EAFEA64F-72CA-4227-A4FA-42A4B9615038}" presName="BalanceSpacing1" presStyleCnt="0"/>
      <dgm:spPr/>
    </dgm:pt>
    <dgm:pt modelId="{B3C14008-B71A-42A7-8B26-CCF1FF42756C}" type="pres">
      <dgm:prSet presAssocID="{B3805236-2F3B-493D-9A64-14A8A6E8812C}" presName="Accent1Text" presStyleLbl="node1" presStyleIdx="3" presStyleCnt="4" custLinFactNeighborX="-3517" custLinFactNeighborY="-1440"/>
      <dgm:spPr/>
    </dgm:pt>
  </dgm:ptLst>
  <dgm:cxnLst>
    <dgm:cxn modelId="{BC966BAF-D7C4-43F6-BD87-FFA17F010162}" srcId="{EAFEA64F-72CA-4227-A4FA-42A4B9615038}" destId="{DAC0F2FB-41D3-433B-8416-4012B35BBE72}" srcOrd="0" destOrd="0" parTransId="{C342246D-5A4F-4580-A0A5-873D8221F9E6}" sibTransId="{09129EF1-2098-45CA-9644-EE0F4B262B6B}"/>
    <dgm:cxn modelId="{9E354C2E-8831-4EA1-B88C-9B50406EFC67}" type="presOf" srcId="{B3805236-2F3B-493D-9A64-14A8A6E8812C}" destId="{B3C14008-B71A-42A7-8B26-CCF1FF42756C}" srcOrd="0" destOrd="0" presId="urn:microsoft.com/office/officeart/2008/layout/AlternatingHexagons"/>
    <dgm:cxn modelId="{5A930593-4504-4F30-BE26-7AA43A211888}" type="presOf" srcId="{EAFEA64F-72CA-4227-A4FA-42A4B9615038}" destId="{D6DAB152-CF08-41A3-BA42-D47506811AC2}" srcOrd="0" destOrd="0" presId="urn:microsoft.com/office/officeart/2008/layout/AlternatingHexagons"/>
    <dgm:cxn modelId="{8E6F9A94-843C-491B-912C-3A46F009CDD1}" srcId="{BA08ED50-F5B9-4CE3-9DF8-9E3027332ED3}" destId="{48195B5A-6F2E-44DD-A79B-B82368D16D3A}" srcOrd="0" destOrd="0" parTransId="{07DB0094-2F5D-4436-9E9B-43EBF5913335}" sibTransId="{3DD425F3-B0AF-473A-8D85-76259FB110EF}"/>
    <dgm:cxn modelId="{961279DC-B303-4EA2-96EC-A335E1600474}" type="presOf" srcId="{48195B5A-6F2E-44DD-A79B-B82368D16D3A}" destId="{663780A0-185C-46C5-89E5-529E23D81EFD}" srcOrd="0" destOrd="0" presId="urn:microsoft.com/office/officeart/2008/layout/AlternatingHexagons"/>
    <dgm:cxn modelId="{C56127FD-27F1-435D-8F4B-E59F9C5D29BB}" type="presOf" srcId="{71623B91-49B5-4854-B5DE-3ED63122401A}" destId="{2949ADF9-7417-4C7B-A2F7-6A77F488BD75}" srcOrd="0" destOrd="0" presId="urn:microsoft.com/office/officeart/2008/layout/AlternatingHexagons"/>
    <dgm:cxn modelId="{13056440-BDA6-45B8-A93B-D969E2141BCB}" srcId="{71623B91-49B5-4854-B5DE-3ED63122401A}" destId="{EAFEA64F-72CA-4227-A4FA-42A4B9615038}" srcOrd="1" destOrd="0" parTransId="{58364E9C-8030-40FF-A92C-577BD6BDE3E4}" sibTransId="{B3805236-2F3B-493D-9A64-14A8A6E8812C}"/>
    <dgm:cxn modelId="{C6C81EEB-D61A-4BEE-8707-A8971D0E0E67}" type="presOf" srcId="{10E85CC8-AEC6-4E67-BB21-1CB92BB7D91A}" destId="{F3E7C544-F07B-446F-9EDB-2D7339E559DB}" srcOrd="0" destOrd="0" presId="urn:microsoft.com/office/officeart/2008/layout/AlternatingHexagons"/>
    <dgm:cxn modelId="{91D2B577-EED5-49C7-B93C-4A1AAF9D5011}" srcId="{71623B91-49B5-4854-B5DE-3ED63122401A}" destId="{BA08ED50-F5B9-4CE3-9DF8-9E3027332ED3}" srcOrd="0" destOrd="0" parTransId="{6E2D6573-8733-4B8D-BDA8-C8AED1C7925A}" sibTransId="{10E85CC8-AEC6-4E67-BB21-1CB92BB7D91A}"/>
    <dgm:cxn modelId="{B8B47A85-7BF7-42E9-A2C6-5B17A981989B}" type="presOf" srcId="{BA08ED50-F5B9-4CE3-9DF8-9E3027332ED3}" destId="{99C85BC3-DCA1-42CB-8DC3-01348A7FEA57}" srcOrd="0" destOrd="0" presId="urn:microsoft.com/office/officeart/2008/layout/AlternatingHexagons"/>
    <dgm:cxn modelId="{7960AE9B-C8ED-4F4A-A3FC-DA6023F2A9B3}" type="presOf" srcId="{DAC0F2FB-41D3-433B-8416-4012B35BBE72}" destId="{8FD0B078-3A4B-4F58-AD96-5383A73B1162}" srcOrd="0" destOrd="0" presId="urn:microsoft.com/office/officeart/2008/layout/AlternatingHexagons"/>
    <dgm:cxn modelId="{B5D3E7A6-FE18-4CAF-BA71-E26B4D63641F}" type="presParOf" srcId="{2949ADF9-7417-4C7B-A2F7-6A77F488BD75}" destId="{325A2BDE-DB33-4070-B71C-C70C5331634F}" srcOrd="0" destOrd="0" presId="urn:microsoft.com/office/officeart/2008/layout/AlternatingHexagons"/>
    <dgm:cxn modelId="{EAA3D89E-9FA5-4594-9CAB-E78C251B5719}" type="presParOf" srcId="{325A2BDE-DB33-4070-B71C-C70C5331634F}" destId="{99C85BC3-DCA1-42CB-8DC3-01348A7FEA57}" srcOrd="0" destOrd="0" presId="urn:microsoft.com/office/officeart/2008/layout/AlternatingHexagons"/>
    <dgm:cxn modelId="{172D0A41-8A6F-4501-A170-158E2C12F609}" type="presParOf" srcId="{325A2BDE-DB33-4070-B71C-C70C5331634F}" destId="{663780A0-185C-46C5-89E5-529E23D81EFD}" srcOrd="1" destOrd="0" presId="urn:microsoft.com/office/officeart/2008/layout/AlternatingHexagons"/>
    <dgm:cxn modelId="{9D56211F-0DFB-413B-BF12-9E95ECCE6FF7}" type="presParOf" srcId="{325A2BDE-DB33-4070-B71C-C70C5331634F}" destId="{BC0099DD-8468-4895-9BAB-45D8E5CF1F24}" srcOrd="2" destOrd="0" presId="urn:microsoft.com/office/officeart/2008/layout/AlternatingHexagons"/>
    <dgm:cxn modelId="{A27B9C64-0BF8-408B-9A33-BEDE487965E3}" type="presParOf" srcId="{325A2BDE-DB33-4070-B71C-C70C5331634F}" destId="{52434960-D375-4240-8529-DCEC464C18A4}" srcOrd="3" destOrd="0" presId="urn:microsoft.com/office/officeart/2008/layout/AlternatingHexagons"/>
    <dgm:cxn modelId="{DDA6B4FE-6FD7-412C-99DD-2748DA03DA83}" type="presParOf" srcId="{325A2BDE-DB33-4070-B71C-C70C5331634F}" destId="{F3E7C544-F07B-446F-9EDB-2D7339E559DB}" srcOrd="4" destOrd="0" presId="urn:microsoft.com/office/officeart/2008/layout/AlternatingHexagons"/>
    <dgm:cxn modelId="{8338481B-CF1F-40DF-8B29-E0476BA8E451}" type="presParOf" srcId="{2949ADF9-7417-4C7B-A2F7-6A77F488BD75}" destId="{9728D7F0-5EDA-4C78-B235-3F75AB466549}" srcOrd="1" destOrd="0" presId="urn:microsoft.com/office/officeart/2008/layout/AlternatingHexagons"/>
    <dgm:cxn modelId="{F08B06E7-A16F-4467-9BA5-DB021CB4631E}" type="presParOf" srcId="{2949ADF9-7417-4C7B-A2F7-6A77F488BD75}" destId="{47B3C079-D0BA-4738-9D58-2A799C6E881A}" srcOrd="2" destOrd="0" presId="urn:microsoft.com/office/officeart/2008/layout/AlternatingHexagons"/>
    <dgm:cxn modelId="{0F0E1B6D-F633-4641-8ABB-CA674BCFA56A}" type="presParOf" srcId="{47B3C079-D0BA-4738-9D58-2A799C6E881A}" destId="{D6DAB152-CF08-41A3-BA42-D47506811AC2}" srcOrd="0" destOrd="0" presId="urn:microsoft.com/office/officeart/2008/layout/AlternatingHexagons"/>
    <dgm:cxn modelId="{7587BEFB-ED71-454E-B04D-A130A7ED1FCE}" type="presParOf" srcId="{47B3C079-D0BA-4738-9D58-2A799C6E881A}" destId="{8FD0B078-3A4B-4F58-AD96-5383A73B1162}" srcOrd="1" destOrd="0" presId="urn:microsoft.com/office/officeart/2008/layout/AlternatingHexagons"/>
    <dgm:cxn modelId="{585F3579-26FB-4467-A247-D9194600FD37}" type="presParOf" srcId="{47B3C079-D0BA-4738-9D58-2A799C6E881A}" destId="{76D04445-762B-4485-A89E-8F2E2F03938D}" srcOrd="2" destOrd="0" presId="urn:microsoft.com/office/officeart/2008/layout/AlternatingHexagons"/>
    <dgm:cxn modelId="{7F1D2638-14E7-44A4-80B7-1305F28666AB}" type="presParOf" srcId="{47B3C079-D0BA-4738-9D58-2A799C6E881A}" destId="{FF188959-B51A-4F42-B598-B103EBE28970}" srcOrd="3" destOrd="0" presId="urn:microsoft.com/office/officeart/2008/layout/AlternatingHexagons"/>
    <dgm:cxn modelId="{8A1B25BB-7A63-4AB5-B58A-BEB4C2168D43}" type="presParOf" srcId="{47B3C079-D0BA-4738-9D58-2A799C6E881A}" destId="{B3C14008-B71A-42A7-8B26-CCF1FF42756C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C85BC3-DCA1-42CB-8DC3-01348A7FEA57}">
      <dsp:nvSpPr>
        <dsp:cNvPr id="0" name=""/>
        <dsp:cNvSpPr/>
      </dsp:nvSpPr>
      <dsp:spPr>
        <a:xfrm rot="5400000">
          <a:off x="2578269" y="576749"/>
          <a:ext cx="1693333" cy="1473200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500" kern="1200" dirty="0"/>
        </a:p>
      </dsp:txBody>
      <dsp:txXfrm rot="-5400000">
        <a:off x="2917909" y="730561"/>
        <a:ext cx="1014052" cy="1165577"/>
      </dsp:txXfrm>
    </dsp:sp>
    <dsp:sp modelId="{663780A0-185C-46C5-89E5-529E23D81EFD}">
      <dsp:nvSpPr>
        <dsp:cNvPr id="0" name=""/>
        <dsp:cNvSpPr/>
      </dsp:nvSpPr>
      <dsp:spPr>
        <a:xfrm>
          <a:off x="4206240" y="805349"/>
          <a:ext cx="1889760" cy="101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Awesome</a:t>
          </a:r>
          <a:endParaRPr lang="en-US" sz="3100" kern="1200" dirty="0"/>
        </a:p>
      </dsp:txBody>
      <dsp:txXfrm>
        <a:off x="4206240" y="805349"/>
        <a:ext cx="1889760" cy="1016000"/>
      </dsp:txXfrm>
    </dsp:sp>
    <dsp:sp modelId="{F3E7C544-F07B-446F-9EDB-2D7339E559DB}">
      <dsp:nvSpPr>
        <dsp:cNvPr id="0" name=""/>
        <dsp:cNvSpPr/>
      </dsp:nvSpPr>
      <dsp:spPr>
        <a:xfrm rot="5400000">
          <a:off x="995404" y="567266"/>
          <a:ext cx="1693333" cy="1473200"/>
        </a:xfrm>
        <a:prstGeom prst="hexagon">
          <a:avLst>
            <a:gd name="adj" fmla="val 25000"/>
            <a:gd name="vf" fmla="val 115470"/>
          </a:avLst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The</a:t>
          </a:r>
          <a:endParaRPr lang="en-US" sz="3600" kern="1200" dirty="0"/>
        </a:p>
      </dsp:txBody>
      <dsp:txXfrm rot="-5400000">
        <a:off x="1335044" y="721078"/>
        <a:ext cx="1014052" cy="1165577"/>
      </dsp:txXfrm>
    </dsp:sp>
    <dsp:sp modelId="{D6DAB152-CF08-41A3-BA42-D47506811AC2}">
      <dsp:nvSpPr>
        <dsp:cNvPr id="0" name=""/>
        <dsp:cNvSpPr/>
      </dsp:nvSpPr>
      <dsp:spPr>
        <a:xfrm rot="5400000">
          <a:off x="1779693" y="2014050"/>
          <a:ext cx="1693333" cy="1473200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 dirty="0"/>
        </a:p>
      </dsp:txBody>
      <dsp:txXfrm rot="-5400000">
        <a:off x="2119333" y="2167862"/>
        <a:ext cx="1014052" cy="1165577"/>
      </dsp:txXfrm>
    </dsp:sp>
    <dsp:sp modelId="{8FD0B078-3A4B-4F58-AD96-5383A73B1162}">
      <dsp:nvSpPr>
        <dsp:cNvPr id="0" name=""/>
        <dsp:cNvSpPr/>
      </dsp:nvSpPr>
      <dsp:spPr>
        <a:xfrm>
          <a:off x="0" y="2242650"/>
          <a:ext cx="1828800" cy="101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Cool</a:t>
          </a:r>
          <a:endParaRPr lang="en-US" sz="3100" kern="1200" dirty="0"/>
        </a:p>
      </dsp:txBody>
      <dsp:txXfrm>
        <a:off x="0" y="2242650"/>
        <a:ext cx="1828800" cy="1016000"/>
      </dsp:txXfrm>
    </dsp:sp>
    <dsp:sp modelId="{B3C14008-B71A-42A7-8B26-CCF1FF42756C}">
      <dsp:nvSpPr>
        <dsp:cNvPr id="0" name=""/>
        <dsp:cNvSpPr/>
      </dsp:nvSpPr>
      <dsp:spPr>
        <a:xfrm rot="5400000">
          <a:off x="3318936" y="1989666"/>
          <a:ext cx="1693333" cy="1473200"/>
        </a:xfrm>
        <a:prstGeom prst="hexagon">
          <a:avLst>
            <a:gd name="adj" fmla="val 25000"/>
            <a:gd name="vf" fmla="val 115470"/>
          </a:avLst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End</a:t>
          </a:r>
          <a:endParaRPr lang="en-US" sz="3600" kern="1200" dirty="0"/>
        </a:p>
      </dsp:txBody>
      <dsp:txXfrm rot="-5400000">
        <a:off x="3658576" y="2143478"/>
        <a:ext cx="1014052" cy="11655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61BF81A1-E3A6-4EE5-84DF-5426C757C80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CED56F0-1035-4514-ADCD-9610EBD25CCF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F81A1-E3A6-4EE5-84DF-5426C757C80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56F0-1035-4514-ADCD-9610EBD25C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F81A1-E3A6-4EE5-84DF-5426C757C80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56F0-1035-4514-ADCD-9610EBD25C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F81A1-E3A6-4EE5-84DF-5426C757C80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56F0-1035-4514-ADCD-9610EBD25C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F81A1-E3A6-4EE5-84DF-5426C757C80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56F0-1035-4514-ADCD-9610EBD25C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F81A1-E3A6-4EE5-84DF-5426C757C80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56F0-1035-4514-ADCD-9610EBD25CC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F81A1-E3A6-4EE5-84DF-5426C757C80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56F0-1035-4514-ADCD-9610EBD25CC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F81A1-E3A6-4EE5-84DF-5426C757C80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56F0-1035-4514-ADCD-9610EBD25C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F81A1-E3A6-4EE5-84DF-5426C757C80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56F0-1035-4514-ADCD-9610EBD25C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F81A1-E3A6-4EE5-84DF-5426C757C80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56F0-1035-4514-ADCD-9610EBD25C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F81A1-E3A6-4EE5-84DF-5426C757C80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56F0-1035-4514-ADCD-9610EBD25C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61BF81A1-E3A6-4EE5-84DF-5426C757C80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3CED56F0-1035-4514-ADCD-9610EBD25CC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Radon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Samuel Morse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87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When a Radium nucleus decays , it sends out an alpha particle in one  direction and a newly formed radon nucleus springs out in the opposite direction.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Radon is invisible at room temperature but at -96*F   (-71*C) radon is transformed into a phosphorescent , or glowing colorful solid. It is a soft yellow glow that deepens to an orange-red as radon is cooled to -319*F(-195*C)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2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169657088"/>
              </p:ext>
            </p:extLst>
          </p:nvPr>
        </p:nvGraphicFramePr>
        <p:xfrm>
          <a:off x="1676400" y="8382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7380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09600"/>
            <a:ext cx="7924800" cy="54102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en-US" dirty="0" smtClean="0">
                <a:solidFill>
                  <a:schemeClr val="accent4"/>
                </a:solidFill>
              </a:rPr>
              <a:t>                       </a:t>
            </a:r>
            <a:r>
              <a:rPr lang="en-US" sz="4000" dirty="0" smtClean="0">
                <a:solidFill>
                  <a:schemeClr val="accent4"/>
                </a:solidFill>
              </a:rPr>
              <a:t>Radon  Symbol: </a:t>
            </a:r>
            <a:r>
              <a:rPr lang="en-US" sz="4000" dirty="0" err="1" smtClean="0">
                <a:solidFill>
                  <a:schemeClr val="accent4"/>
                </a:solidFill>
              </a:rPr>
              <a:t>Rn</a:t>
            </a:r>
            <a:endParaRPr lang="en-US" sz="4000" dirty="0" smtClean="0">
              <a:solidFill>
                <a:schemeClr val="accent4"/>
              </a:solidFill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chemeClr val="accent4"/>
                </a:solidFill>
              </a:rPr>
              <a:t>    Atomic  Number: 86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chemeClr val="accent4"/>
                </a:solidFill>
              </a:rPr>
              <a:t>   Atomic Mass: 222.0176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chemeClr val="accent4"/>
                </a:solidFill>
              </a:rPr>
              <a:t>   Group Number: 18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chemeClr val="accent4"/>
                </a:solidFill>
              </a:rPr>
              <a:t>   Period Number:6 </a:t>
            </a:r>
            <a:endParaRPr lang="en-US" sz="32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79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00B0F0"/>
                </a:solidFill>
              </a:rPr>
              <a:t>Radon is colorless, so this picture shows how it can get into your house.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981200"/>
            <a:ext cx="5029200" cy="4463415"/>
          </a:xfrm>
        </p:spPr>
      </p:pic>
    </p:spTree>
    <p:extLst>
      <p:ext uri="{BB962C8B-B14F-4D97-AF65-F5344CB8AC3E}">
        <p14:creationId xmlns:p14="http://schemas.microsoft.com/office/powerpoint/2010/main" val="376781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Radon’s Atom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2209800"/>
            <a:ext cx="3613221" cy="3951288"/>
          </a:xfrm>
        </p:spPr>
      </p:pic>
    </p:spTree>
    <p:extLst>
      <p:ext uri="{BB962C8B-B14F-4D97-AF65-F5344CB8AC3E}">
        <p14:creationId xmlns:p14="http://schemas.microsoft.com/office/powerpoint/2010/main" val="112422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B050"/>
                </a:solidFill>
              </a:rPr>
              <a:t>Physical Properties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4000"/>
            <a:ext cx="7467600" cy="446572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Melting Point: -96*F (-71*C)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Boiling Point: -79*F (-62*C)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State of Matter at Room Temperature: Gas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Radioactive, Colorless, Odorless, Tasteless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02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Radon is nonreactive decomposer of Radium. It has a lower electronegativity than the element before it , Xenon, therefore it is more reactive. It isn’t very soluble in water but It is more soluble than the lighter elements before it.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5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Uses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One of the uses of Radon is Medical treatments. Some doctors would plant Radon “seeds”(small sealed gold or glass rubes filled with Radon) into a cancer tumor to kill the cancer cells. It is also believed to cure various health conditions such as: arthritis , asthma ,allergies , diabetes , and high blood pressure.</a:t>
            </a:r>
          </a:p>
        </p:txBody>
      </p:sp>
    </p:spTree>
    <p:extLst>
      <p:ext uri="{BB962C8B-B14F-4D97-AF65-F5344CB8AC3E}">
        <p14:creationId xmlns:p14="http://schemas.microsoft.com/office/powerpoint/2010/main" val="78960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History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Radon’s discovery was not a single event  , but a serious of  events by many scientists. They original person who received the credit was Friedrich Ernst Dorn. However in 2003 researchers discovered that the credit belonged to Ernest Rutherford.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69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Isotopes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Radon has no stable isotopes ,but it does have 36 Radioactive isotopes with their atomic masses ranging from 193 to 228.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19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TC101790492[[fn=Sketchbook]]</Template>
  <TotalTime>1486</TotalTime>
  <Words>335</Words>
  <Application>Microsoft Office PowerPoint</Application>
  <PresentationFormat>On-screen Show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Sketchbook</vt:lpstr>
      <vt:lpstr>Radon</vt:lpstr>
      <vt:lpstr>PowerPoint Presentation</vt:lpstr>
      <vt:lpstr>Radon is colorless, so this picture shows how it can get into your house.</vt:lpstr>
      <vt:lpstr>Radon’s Atom </vt:lpstr>
      <vt:lpstr>Physical Properties</vt:lpstr>
      <vt:lpstr>Chemical Properties</vt:lpstr>
      <vt:lpstr>Uses</vt:lpstr>
      <vt:lpstr>History</vt:lpstr>
      <vt:lpstr>Isotopes </vt:lpstr>
      <vt:lpstr>Other facts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Radon</dc:title>
  <dc:creator>Owner</dc:creator>
  <cp:lastModifiedBy>Owner</cp:lastModifiedBy>
  <cp:revision>15</cp:revision>
  <dcterms:created xsi:type="dcterms:W3CDTF">2013-01-30T22:46:30Z</dcterms:created>
  <dcterms:modified xsi:type="dcterms:W3CDTF">2013-01-31T23:33:11Z</dcterms:modified>
</cp:coreProperties>
</file>