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8"/>
        <p:sld r:id="rId10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8F01A88-08C8-4263-8D84-F5ABA37BD486}" type="datetimeFigureOut">
              <a:rPr lang="en-US" smtClean="0"/>
              <a:pPr/>
              <a:t>1/27/2013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46C9C3-0FB2-4AC1-99A6-8BBE40684B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slow">
    <p:wedge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1447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6670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Maria Shaw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4546459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305800" cy="5364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Atomic symbol: K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Atomic number: 19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Atomic mass: 39.0983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amu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Group: 1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Period: 4</a:t>
            </a:r>
          </a:p>
          <a:p>
            <a:pPr marL="0" indent="0" algn="ctr">
              <a:buNone/>
            </a:pPr>
            <a:endParaRPr lang="en-US" sz="2800" dirty="0" smtClean="0">
              <a:latin typeface="Berlin Sans FB" pitchFamily="34" charset="0"/>
            </a:endParaRPr>
          </a:p>
          <a:p>
            <a:pPr marL="0" indent="0" algn="ctr">
              <a:buNone/>
            </a:pPr>
            <a:endParaRPr lang="en-US" sz="2800" dirty="0" smtClean="0">
              <a:latin typeface="Berlin Sans FB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023191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4200" y="2667000"/>
            <a:ext cx="2381250" cy="13811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267" y="4718050"/>
            <a:ext cx="1228725" cy="1476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6200" y="838051"/>
            <a:ext cx="1931516" cy="19057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267" y="838051"/>
            <a:ext cx="2000250" cy="13811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0" y="4818592"/>
            <a:ext cx="1895475" cy="1409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09562996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914400"/>
            <a:ext cx="3462338" cy="22357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3352800"/>
            <a:ext cx="3375128" cy="2638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13807900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315200" cy="3539527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 is a soft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,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silver white metal. </a:t>
            </a:r>
          </a:p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It has a melting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point of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145°F and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 boiling point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of 1,420°F. </a:t>
            </a:r>
          </a:p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The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melting point of potassium is very low for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metal.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313267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Physical Properties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258668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04801"/>
            <a:ext cx="7620000" cy="6004560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en-US" sz="5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Chemical Properties</a:t>
            </a:r>
          </a:p>
          <a:p>
            <a:pPr marL="45720" indent="0" algn="ctr">
              <a:buNone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</a:endParaRPr>
          </a:p>
          <a:p>
            <a:pPr marL="45720" indent="0" algn="ctr">
              <a:buNone/>
            </a:pP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It will react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with water violently and </a:t>
            </a: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give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off hydrogen</a:t>
            </a:r>
            <a:r>
              <a:rPr lang="en-US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gas.</a:t>
            </a:r>
          </a:p>
          <a:p>
            <a:pPr marL="45720" indent="0" algn="ctr">
              <a:buNone/>
            </a:pP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 lot of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heat is produced in this reaction that the hydrogen gas </a:t>
            </a: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will catch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fire and may </a:t>
            </a: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explode.</a:t>
            </a:r>
          </a:p>
          <a:p>
            <a:pPr marL="45720" indent="0" algn="ctr">
              <a:buNone/>
            </a:pP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 reacts with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all acids </a:t>
            </a:r>
            <a:r>
              <a:rPr lang="en-US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and all non-metals like sulfur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, chlorine, fluorine, phosphorus,</a:t>
            </a:r>
            <a:r>
              <a:rPr lang="en-US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and nitrogen.</a:t>
            </a:r>
            <a:r>
              <a:rPr lang="en-US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 </a:t>
            </a:r>
            <a: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/>
            </a:r>
            <a:br>
              <a: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</a:br>
            <a:r>
              <a:rPr lang="en-US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/>
            </a:r>
            <a:br>
              <a:rPr lang="en-US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</a:br>
            <a:r>
              <a:rPr lang="en-US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/>
            </a:r>
            <a:br>
              <a:rPr lang="en-US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</a:br>
            <a:r>
              <a:rPr lang="en-US" sz="2800" dirty="0"/>
              <a:t/>
            </a:r>
            <a:br>
              <a:rPr lang="en-US" sz="2800" dirty="0"/>
            </a:br>
            <a:endParaRPr lang="en-US" sz="4000" dirty="0">
              <a:latin typeface="Colonna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2838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04801"/>
            <a:ext cx="7696200" cy="60045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History of Potassium</a:t>
            </a:r>
          </a:p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 is found in dozens of natural compounds and hundreds of industrial products. </a:t>
            </a:r>
          </a:p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It rarely exists in its pure form as a metal. </a:t>
            </a:r>
          </a:p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Pure potassium metal reacts quickly with oxygen and moisture in the air which is a  process called corrosion. </a:t>
            </a:r>
          </a:p>
          <a:p>
            <a:pPr marL="4572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 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82029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49321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315200" cy="1154097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Interesting facts about Potassium…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7315200" cy="4632960"/>
          </a:xfrm>
        </p:spPr>
        <p:txBody>
          <a:bodyPr/>
          <a:lstStyle/>
          <a:p>
            <a:pPr marL="4572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 was discovered by Sir Humphrey Davy, in 1807.</a:t>
            </a:r>
          </a:p>
          <a:p>
            <a:pPr marL="4572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Potassium controls the movement inside cells and helps to pump fluids inside the nerves and heart.</a:t>
            </a:r>
          </a:p>
          <a:p>
            <a:pPr marL="4572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</a:rPr>
              <a:t>Gunpowder is an explosive chemical which is made with combination of potassium nitrate, sulfur, and carbon. </a:t>
            </a:r>
          </a:p>
          <a:p>
            <a:pPr marL="45720" indent="0" algn="ctr">
              <a:buNone/>
            </a:pPr>
            <a:endParaRPr lang="en-US" dirty="0" smtClean="0">
              <a:solidFill>
                <a:schemeClr val="bg1"/>
              </a:solidFill>
              <a:latin typeface="Colonna MT" pitchFamily="82" charset="0"/>
            </a:endParaRPr>
          </a:p>
          <a:p>
            <a:pPr marL="45720" indent="0" algn="ctr">
              <a:buNone/>
            </a:pPr>
            <a:endParaRPr lang="en-US" dirty="0">
              <a:solidFill>
                <a:schemeClr val="bg1"/>
              </a:solidFill>
              <a:latin typeface="Colonna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71472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94444E-6 -4.44444E-6 L -0.05712 -0.06875 " pathEditMode="relative" rAng="0" ptsTypes="AA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5" y="-3449"/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66667E-6 0 L 0.07604 -0.11944 " pathEditMode="relative" rAng="0" ptsTypes="AA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2" y="-5972"/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07396 -0.03542 L -0.21562 -0.12987 " pathEditMode="relative" rAng="0" ptsTypes="AA">
                                      <p:cBhvr>
                                        <p:cTn id="5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4722"/>
                                    </p:animMotion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0.9|1.6|0.6|1.5|0.4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0.8|0.5|0.3|0.3|0.2|0.2|0.2|0.2|0.1|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|0.1|0.2|0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212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Perspective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Interesting facts about Potassium…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Potassium</dc:title>
  <dc:creator>Randy</dc:creator>
  <cp:lastModifiedBy>Lenovo</cp:lastModifiedBy>
  <cp:revision>21</cp:revision>
  <dcterms:created xsi:type="dcterms:W3CDTF">2013-01-23T02:08:59Z</dcterms:created>
  <dcterms:modified xsi:type="dcterms:W3CDTF">2013-01-27T21:28:00Z</dcterms:modified>
</cp:coreProperties>
</file>