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4" autoAdjust="0"/>
    <p:restoredTop sz="90929"/>
  </p:normalViewPr>
  <p:slideViewPr>
    <p:cSldViewPr>
      <p:cViewPr varScale="1">
        <p:scale>
          <a:sx n="70" d="100"/>
          <a:sy n="70" d="100"/>
        </p:scale>
        <p:origin x="-10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114A4-6EA1-484F-B2DE-98A06A1A8C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B4058-43AD-4B70-B519-E274C2EE5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714B-B1D9-4821-8271-E4396F613D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14CD0B5-0C65-47C4-B645-DB02595057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2D67-2FB3-488B-AE9B-323F8BC24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1E282E7-910C-43E0-9DFB-CDBEEF10E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9B51B-F1B4-4241-8D8E-93AF85B68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CA05-9A6B-4186-85DC-5C4BB9544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36EA-4609-47ED-9352-1140122B6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9DC4-B534-4FC8-8E97-C3D3D34E9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579C4-9B39-437E-8A54-2EF00411C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A379-C028-4F70-8358-CED1C569A4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23B8D6-06BE-4301-BEDD-ABAAE41A26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Plutonium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 </a:t>
            </a:r>
          </a:p>
          <a:p>
            <a:r>
              <a:rPr lang="en-US"/>
              <a:t>Layne Bennett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Information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Plutonium</a:t>
            </a:r>
          </a:p>
          <a:p>
            <a:r>
              <a:rPr lang="en-US" dirty="0"/>
              <a:t>Atomic symbol is </a:t>
            </a:r>
            <a:r>
              <a:rPr lang="en-US" dirty="0" err="1"/>
              <a:t>Pu</a:t>
            </a:r>
            <a:endParaRPr lang="en-US" dirty="0"/>
          </a:p>
          <a:p>
            <a:r>
              <a:rPr lang="en-US" dirty="0"/>
              <a:t>Atomic number is 94</a:t>
            </a:r>
          </a:p>
          <a:p>
            <a:r>
              <a:rPr lang="en-US" dirty="0"/>
              <a:t>It is </a:t>
            </a:r>
            <a:r>
              <a:rPr lang="en-US" dirty="0" smtClean="0"/>
              <a:t>in the </a:t>
            </a:r>
            <a:r>
              <a:rPr lang="en-US" dirty="0"/>
              <a:t>actinide group and its periodic number is 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picture</a:t>
            </a:r>
          </a:p>
        </p:txBody>
      </p:sp>
      <p:pic>
        <p:nvPicPr>
          <p:cNvPr id="5125" name="Picture 5" descr="C:\Documents and Settings\202146\Application Data\Microsoft\Media Catalog\plutonium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981200"/>
            <a:ext cx="6781800" cy="4059238"/>
          </a:xfrm>
        </p:spPr>
      </p:pic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Electrons</a:t>
            </a:r>
          </a:p>
        </p:txBody>
      </p:sp>
      <p:pic>
        <p:nvPicPr>
          <p:cNvPr id="6149" name="Picture 5" descr="C:\Documents and Settings\202146\Application Data\Microsoft\Media Catalog\plutonium 2d model.bmp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1100" y="1600200"/>
            <a:ext cx="4246652" cy="4705209"/>
          </a:xfrm>
        </p:spPr>
      </p:pic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Plutonium has 94 electrons on 7 rings, ending with two electrons on the last ring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</a:t>
            </a:r>
            <a:r>
              <a:rPr lang="en-US" dirty="0" err="1" smtClean="0"/>
              <a:t>Propeties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Plutonium has a bright silvery appearance until it oxidizes which turns it into a dull gray.</a:t>
            </a:r>
          </a:p>
          <a:p>
            <a:r>
              <a:rPr lang="en-US" dirty="0" smtClean="0"/>
              <a:t>Unlike most metals, it does not conduct heat or electricity very well.</a:t>
            </a:r>
          </a:p>
          <a:p>
            <a:r>
              <a:rPr lang="en-US" dirty="0" smtClean="0"/>
              <a:t>It has a </a:t>
            </a:r>
            <a:r>
              <a:rPr lang="en-US" dirty="0" smtClean="0"/>
              <a:t>melting point of 640</a:t>
            </a:r>
            <a:r>
              <a:rPr lang="en-US" dirty="0" smtClean="0"/>
              <a:t> °</a:t>
            </a:r>
            <a:r>
              <a:rPr lang="en-US" dirty="0" smtClean="0"/>
              <a:t>C </a:t>
            </a:r>
            <a:r>
              <a:rPr lang="en-US" dirty="0" smtClean="0"/>
              <a:t>and </a:t>
            </a:r>
            <a:r>
              <a:rPr lang="en-US" dirty="0" smtClean="0"/>
              <a:t>a boiling point of 3,228 °C.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Plutonium put off energy in alpha decay, and if there is a big enough piece of plutonium the energy will be enough to make it warm to the touch.</a:t>
            </a:r>
          </a:p>
          <a:p>
            <a:r>
              <a:rPr lang="en-US" dirty="0" smtClean="0"/>
              <a:t>It is usually created in nuclear reactors from natural uranium.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Fun Facts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Plutonium-239 was used in the atomic bomb Fat Man which was detonated over Nagasaki, causing mass destruction, and a death count of around 39,000.</a:t>
            </a:r>
          </a:p>
          <a:p>
            <a:r>
              <a:rPr lang="en-US" dirty="0"/>
              <a:t>13.6 pounds of plutonium were used in Fat Man, about the size of a softball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make it explode the process of fission was used inside of the bomb.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191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Times New Roman</vt:lpstr>
      <vt:lpstr>Apex</vt:lpstr>
      <vt:lpstr>Plutonium</vt:lpstr>
      <vt:lpstr>Information</vt:lpstr>
      <vt:lpstr>A picture</vt:lpstr>
      <vt:lpstr>Electrons</vt:lpstr>
      <vt:lpstr>Physical Propeties</vt:lpstr>
      <vt:lpstr>Chemical Properties</vt:lpstr>
      <vt:lpstr>Other Fun Facts</vt:lpstr>
    </vt:vector>
  </TitlesOfParts>
  <Company>Everett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Plutonium</dc:title>
  <dc:creator>202146</dc:creator>
  <cp:lastModifiedBy>Troy</cp:lastModifiedBy>
  <cp:revision>5</cp:revision>
  <dcterms:created xsi:type="dcterms:W3CDTF">2013-01-15T14:02:12Z</dcterms:created>
  <dcterms:modified xsi:type="dcterms:W3CDTF">2013-02-03T18:55:26Z</dcterms:modified>
</cp:coreProperties>
</file>