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B1D4-1723-4D56-9730-235B48E7590E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51BA-ED44-438D-858A-3B83D8533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32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B1D4-1723-4D56-9730-235B48E7590E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51BA-ED44-438D-858A-3B83D8533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219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B1D4-1723-4D56-9730-235B48E7590E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51BA-ED44-438D-858A-3B83D8533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466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B1D4-1723-4D56-9730-235B48E7590E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51BA-ED44-438D-858A-3B83D8533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226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B1D4-1723-4D56-9730-235B48E7590E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51BA-ED44-438D-858A-3B83D8533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168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B1D4-1723-4D56-9730-235B48E7590E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51BA-ED44-438D-858A-3B83D8533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38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B1D4-1723-4D56-9730-235B48E7590E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51BA-ED44-438D-858A-3B83D8533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596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B1D4-1723-4D56-9730-235B48E7590E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51BA-ED44-438D-858A-3B83D8533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035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B1D4-1723-4D56-9730-235B48E7590E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51BA-ED44-438D-858A-3B83D8533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25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B1D4-1723-4D56-9730-235B48E7590E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51BA-ED44-438D-858A-3B83D8533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903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B1D4-1723-4D56-9730-235B48E7590E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51BA-ED44-438D-858A-3B83D8533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867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FB1D4-1723-4D56-9730-235B48E7590E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851BA-ED44-438D-858A-3B83D8533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482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latin typeface="Algerian" pitchFamily="82" charset="0"/>
              </a:rPr>
              <a:t>Lithium </a:t>
            </a:r>
            <a:endParaRPr lang="en-US" sz="7200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By : Monika Clark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76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Other Interesting Facts</a:t>
            </a:r>
            <a:endParaRPr lang="en-US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Lithium is the only alkali metal that reacts with nitrogen.</a:t>
            </a:r>
          </a:p>
          <a:p>
            <a:r>
              <a:rPr lang="en-US" sz="2400" dirty="0" smtClean="0"/>
              <a:t>Humphrey Davy created some of the first lithium metal from lithium carbonate that is used to inhibit the manic phase of bipolar (manic-depressive) disorder.</a:t>
            </a:r>
          </a:p>
          <a:p>
            <a:r>
              <a:rPr lang="en-US" sz="2400" dirty="0" smtClean="0"/>
              <a:t>Lithium batteries have high energy density and are located in computers and cell phones. </a:t>
            </a:r>
          </a:p>
          <a:p>
            <a:r>
              <a:rPr lang="en-US" sz="2400" dirty="0" smtClean="0"/>
              <a:t>Lithium is believed to be one of the three elements produced in large quantities by the Big Bang.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The other elements are hydrogen and helium.</a:t>
            </a:r>
          </a:p>
          <a:p>
            <a:pPr lvl="1">
              <a:buFont typeface="Wingdings" pitchFamily="2" charset="2"/>
              <a:buChar char="Ø"/>
            </a:pPr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1161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Periodic Table Information</a:t>
            </a:r>
            <a:endParaRPr lang="en-US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 – Lithium</a:t>
            </a:r>
          </a:p>
          <a:p>
            <a:r>
              <a:rPr lang="en-US" dirty="0" smtClean="0"/>
              <a:t>Atomic Symbol – Li</a:t>
            </a:r>
          </a:p>
          <a:p>
            <a:r>
              <a:rPr lang="en-US" dirty="0" smtClean="0"/>
              <a:t>Atomic Number – 3</a:t>
            </a:r>
          </a:p>
          <a:p>
            <a:r>
              <a:rPr lang="en-US" dirty="0" smtClean="0"/>
              <a:t>Atomic Mass – 6.941</a:t>
            </a:r>
          </a:p>
          <a:p>
            <a:r>
              <a:rPr lang="en-US" dirty="0" smtClean="0"/>
              <a:t>Group # - 1 </a:t>
            </a:r>
          </a:p>
          <a:p>
            <a:r>
              <a:rPr lang="en-US" dirty="0" smtClean="0"/>
              <a:t>Period # - 2</a:t>
            </a:r>
          </a:p>
        </p:txBody>
      </p:sp>
    </p:spTree>
    <p:extLst>
      <p:ext uri="{BB962C8B-B14F-4D97-AF65-F5344CB8AC3E}">
        <p14:creationId xmlns:p14="http://schemas.microsoft.com/office/powerpoint/2010/main" val="68916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66800"/>
            <a:ext cx="4114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43681"/>
            <a:ext cx="3178418" cy="257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622911"/>
            <a:ext cx="3335932" cy="249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680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143000"/>
            <a:ext cx="6418207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630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Physical Properties</a:t>
            </a:r>
            <a:endParaRPr lang="en-US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Color : Silvery-white/ Grey</a:t>
            </a:r>
          </a:p>
          <a:p>
            <a:r>
              <a:rPr lang="en-US" dirty="0" smtClean="0"/>
              <a:t>State of Matter (at room temperature) : Solid</a:t>
            </a:r>
          </a:p>
          <a:p>
            <a:r>
              <a:rPr lang="en-US" dirty="0" smtClean="0"/>
              <a:t>Malleable</a:t>
            </a:r>
          </a:p>
          <a:p>
            <a:r>
              <a:rPr lang="en-US" dirty="0" smtClean="0"/>
              <a:t>Ductile</a:t>
            </a:r>
          </a:p>
          <a:p>
            <a:r>
              <a:rPr lang="en-US" dirty="0" smtClean="0"/>
              <a:t>Conductor of electricity and heat</a:t>
            </a:r>
          </a:p>
          <a:p>
            <a:r>
              <a:rPr lang="en-US" dirty="0" smtClean="0"/>
              <a:t>Melting Point : 375 degrees Fahrenheit</a:t>
            </a:r>
          </a:p>
          <a:p>
            <a:r>
              <a:rPr lang="en-US" dirty="0" smtClean="0"/>
              <a:t>Boiling Point : 2,457 degrees Fahrenheit</a:t>
            </a:r>
          </a:p>
          <a:p>
            <a:r>
              <a:rPr lang="en-US" dirty="0" smtClean="0"/>
              <a:t>Density : 0.534 grams per cubic centimeter</a:t>
            </a:r>
          </a:p>
          <a:p>
            <a:r>
              <a:rPr lang="en-US" dirty="0" smtClean="0"/>
              <a:t>Soft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1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Chemical Properties</a:t>
            </a:r>
            <a:endParaRPr lang="en-US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Reacts quickly with water and air</a:t>
            </a:r>
          </a:p>
          <a:p>
            <a:r>
              <a:rPr lang="en-US" dirty="0" smtClean="0"/>
              <a:t>Corrosive </a:t>
            </a:r>
          </a:p>
          <a:p>
            <a:r>
              <a:rPr lang="en-US" dirty="0" smtClean="0"/>
              <a:t>Radioactive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75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Uses</a:t>
            </a:r>
            <a:endParaRPr lang="en-US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Rechargeable Batteries </a:t>
            </a:r>
          </a:p>
          <a:p>
            <a:r>
              <a:rPr lang="en-US" dirty="0" smtClean="0"/>
              <a:t>High performance aircraft parts</a:t>
            </a:r>
          </a:p>
          <a:p>
            <a:r>
              <a:rPr lang="en-US" dirty="0" smtClean="0"/>
              <a:t>Coolant in nuclear breeder reactors</a:t>
            </a:r>
          </a:p>
          <a:p>
            <a:r>
              <a:rPr lang="en-US" dirty="0" smtClean="0"/>
              <a:t>Mood-stabilizing drugs (when mixed with Carbonate)</a:t>
            </a:r>
          </a:p>
          <a:p>
            <a:r>
              <a:rPr lang="en-US" dirty="0" smtClean="0"/>
              <a:t>Desiccants (when mixed Chloride and Bromide) </a:t>
            </a:r>
          </a:p>
          <a:p>
            <a:r>
              <a:rPr lang="en-US" dirty="0" smtClean="0"/>
              <a:t>All purpose and high – temperature lubricant (when mixed with stearate)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4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History </a:t>
            </a:r>
            <a:endParaRPr lang="en-US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Lithium was discovered by Johan Arfvedson in Stockholm, Sweden, in 1817.</a:t>
            </a:r>
          </a:p>
          <a:p>
            <a:r>
              <a:rPr lang="en-US" dirty="0" smtClean="0"/>
              <a:t>He discovered lithium during a routine chemical investigation of some minerals from a mine.</a:t>
            </a:r>
          </a:p>
          <a:p>
            <a:r>
              <a:rPr lang="en-US" dirty="0" smtClean="0"/>
              <a:t>The origin of the word Lithium is Greek. The Greek word </a:t>
            </a:r>
            <a:r>
              <a:rPr lang="en-US" i="1" dirty="0" smtClean="0"/>
              <a:t>lithos </a:t>
            </a:r>
            <a:r>
              <a:rPr lang="en-US" dirty="0" smtClean="0"/>
              <a:t>means “stone.”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90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Allotropes, Isotopes, or Important Compounds</a:t>
            </a:r>
            <a:endParaRPr lang="en-US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Lithium hydroxide is an important compound.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It is obtained from carbonate and is a strong base. It dissolves in water to produce a high concentration of hydroxide (OH) ions.</a:t>
            </a:r>
          </a:p>
          <a:p>
            <a:r>
              <a:rPr lang="en-US" dirty="0" smtClean="0"/>
              <a:t>Lithium-6  and lithium-7 are isotopes.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30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303</Words>
  <Application>Microsoft Office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Lithium </vt:lpstr>
      <vt:lpstr>Periodic Table Information</vt:lpstr>
      <vt:lpstr>PowerPoint Presentation</vt:lpstr>
      <vt:lpstr>PowerPoint Presentation</vt:lpstr>
      <vt:lpstr>Physical Properties</vt:lpstr>
      <vt:lpstr>Chemical Properties</vt:lpstr>
      <vt:lpstr>Uses</vt:lpstr>
      <vt:lpstr>History </vt:lpstr>
      <vt:lpstr>Allotropes, Isotopes, or Important Compounds</vt:lpstr>
      <vt:lpstr>Other Interesting Facts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Lithium</dc:title>
  <dc:creator>Owner</dc:creator>
  <cp:lastModifiedBy>Owner</cp:lastModifiedBy>
  <cp:revision>12</cp:revision>
  <dcterms:created xsi:type="dcterms:W3CDTF">2013-02-01T00:45:19Z</dcterms:created>
  <dcterms:modified xsi:type="dcterms:W3CDTF">2013-02-01T04:28:09Z</dcterms:modified>
</cp:coreProperties>
</file>