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0CA7-DE3E-4C4A-B833-A19245B59C6C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F9AE1-B0A1-4AA3-953E-EFE014C9B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36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293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71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72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09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55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39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22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5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52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F9AE1-B0A1-4AA3-953E-EFE014C9B3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53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1C8023F-8251-43E5-B999-23C9905B625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F5E5FBB-E7E6-45D4-A6AD-738A9577BBA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38400"/>
            <a:ext cx="7315200" cy="2055376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CARBON   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       By: Tristan Bowman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5747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IMPORTANT COMPOUNDS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lnSpcReduction="10000"/>
          </a:bodyPr>
          <a:lstStyle/>
          <a:p>
            <a:pPr marL="64008" indent="0" algn="ctr">
              <a:buNone/>
            </a:pPr>
            <a:r>
              <a:rPr lang="en-US" sz="2800" dirty="0" smtClean="0"/>
              <a:t>Carbon Dioxide(CO</a:t>
            </a:r>
            <a:r>
              <a:rPr lang="en-US" sz="1600" dirty="0" smtClean="0"/>
              <a:t>2</a:t>
            </a:r>
            <a:r>
              <a:rPr lang="en-US" sz="2800" dirty="0" smtClean="0"/>
              <a:t>)</a:t>
            </a:r>
          </a:p>
          <a:p>
            <a:pPr marL="64008" indent="0" algn="ctr">
              <a:buNone/>
            </a:pPr>
            <a:r>
              <a:rPr lang="en-US" sz="2800" dirty="0" smtClean="0"/>
              <a:t>Carbon Monoxide(CO)</a:t>
            </a:r>
          </a:p>
          <a:p>
            <a:pPr marL="64008" indent="0" algn="ctr">
              <a:buNone/>
            </a:pPr>
            <a:r>
              <a:rPr lang="en-US" sz="2800" dirty="0" smtClean="0"/>
              <a:t>Carbon Disulfide(CS</a:t>
            </a:r>
            <a:r>
              <a:rPr lang="en-US" sz="1600" dirty="0" smtClean="0"/>
              <a:t>2</a:t>
            </a:r>
            <a:r>
              <a:rPr lang="en-US" sz="2800" dirty="0" smtClean="0"/>
              <a:t>)</a:t>
            </a:r>
          </a:p>
          <a:p>
            <a:pPr marL="64008" indent="0" algn="ctr">
              <a:buNone/>
            </a:pPr>
            <a:r>
              <a:rPr lang="en-US" sz="2800" dirty="0" smtClean="0"/>
              <a:t>Chloroform(CHCL</a:t>
            </a:r>
            <a:r>
              <a:rPr lang="en-US" sz="1600" dirty="0" smtClean="0"/>
              <a:t>3</a:t>
            </a:r>
            <a:r>
              <a:rPr lang="en-US" sz="2800" dirty="0" smtClean="0"/>
              <a:t>)</a:t>
            </a:r>
          </a:p>
          <a:p>
            <a:pPr marL="64008" indent="0" algn="ctr">
              <a:buNone/>
            </a:pPr>
            <a:r>
              <a:rPr lang="en-US" sz="2800" dirty="0" smtClean="0"/>
              <a:t>Carbon Tetrachloride(CCL</a:t>
            </a:r>
            <a:r>
              <a:rPr lang="en-US" sz="1600" dirty="0" smtClean="0"/>
              <a:t>4</a:t>
            </a:r>
            <a:r>
              <a:rPr lang="en-US" sz="2800" dirty="0" smtClean="0"/>
              <a:t>)</a:t>
            </a:r>
          </a:p>
          <a:p>
            <a:pPr marL="64008" indent="0" algn="ctr">
              <a:buNone/>
            </a:pPr>
            <a:r>
              <a:rPr lang="en-US" sz="2800" dirty="0" smtClean="0"/>
              <a:t>Methane(CH</a:t>
            </a:r>
            <a:r>
              <a:rPr lang="en-US" sz="1600" dirty="0" smtClean="0"/>
              <a:t>4</a:t>
            </a:r>
            <a:r>
              <a:rPr lang="en-US" sz="2800" dirty="0" smtClean="0"/>
              <a:t>)</a:t>
            </a:r>
          </a:p>
          <a:p>
            <a:pPr marL="64008" indent="0" algn="ctr">
              <a:buNone/>
            </a:pPr>
            <a:r>
              <a:rPr lang="en-US" sz="2800" dirty="0" smtClean="0"/>
              <a:t>Ethylene(C</a:t>
            </a:r>
            <a:r>
              <a:rPr lang="en-US" sz="1600" dirty="0" smtClean="0"/>
              <a:t>2</a:t>
            </a:r>
            <a:r>
              <a:rPr lang="en-US" sz="2800" dirty="0" smtClean="0"/>
              <a:t>H</a:t>
            </a:r>
            <a:r>
              <a:rPr lang="en-US" sz="1600" dirty="0" smtClean="0"/>
              <a:t>4</a:t>
            </a:r>
            <a:r>
              <a:rPr lang="en-US" sz="2800" dirty="0" smtClean="0"/>
              <a:t>)</a:t>
            </a:r>
          </a:p>
          <a:p>
            <a:pPr marL="64008" indent="0" algn="ctr">
              <a:buNone/>
            </a:pPr>
            <a:r>
              <a:rPr lang="en-US" sz="2800" dirty="0" smtClean="0"/>
              <a:t>Acetylene(C</a:t>
            </a:r>
            <a:r>
              <a:rPr lang="en-US" sz="1600" dirty="0" smtClean="0"/>
              <a:t>2</a:t>
            </a:r>
            <a:r>
              <a:rPr lang="en-US" sz="2800" dirty="0" smtClean="0"/>
              <a:t>H</a:t>
            </a:r>
            <a:r>
              <a:rPr lang="en-US" sz="1600" dirty="0" smtClean="0"/>
              <a:t>2</a:t>
            </a:r>
            <a:r>
              <a:rPr lang="en-US" sz="2800" dirty="0" smtClean="0"/>
              <a:t>)</a:t>
            </a:r>
          </a:p>
          <a:p>
            <a:pPr marL="64008" indent="0" algn="ctr">
              <a:buNone/>
            </a:pPr>
            <a:r>
              <a:rPr lang="en-US" sz="2800" dirty="0" smtClean="0"/>
              <a:t>Benzene(C</a:t>
            </a:r>
            <a:r>
              <a:rPr lang="en-US" sz="1600" dirty="0" smtClean="0"/>
              <a:t>6</a:t>
            </a:r>
            <a:r>
              <a:rPr lang="en-US" sz="2800" dirty="0" smtClean="0"/>
              <a:t>H</a:t>
            </a:r>
            <a:r>
              <a:rPr lang="en-US" sz="1600" dirty="0" smtClean="0"/>
              <a:t>6</a:t>
            </a:r>
            <a:r>
              <a:rPr lang="en-US" sz="2800" dirty="0" smtClean="0"/>
              <a:t>)</a:t>
            </a:r>
          </a:p>
          <a:p>
            <a:pPr marL="64008" indent="0" algn="ctr">
              <a:buNone/>
            </a:pPr>
            <a:r>
              <a:rPr lang="en-US" sz="2800" dirty="0" smtClean="0"/>
              <a:t>Ethyl Alcohol(CH</a:t>
            </a:r>
            <a:r>
              <a:rPr lang="en-US" sz="1600" dirty="0" smtClean="0"/>
              <a:t>5</a:t>
            </a:r>
            <a:r>
              <a:rPr lang="en-US" sz="2800" dirty="0" smtClean="0"/>
              <a:t>OH)</a:t>
            </a:r>
          </a:p>
          <a:p>
            <a:pPr marL="64008" indent="0" algn="ctr">
              <a:buNone/>
            </a:pPr>
            <a:r>
              <a:rPr lang="en-US" sz="2800" dirty="0" smtClean="0"/>
              <a:t>Acetic Acid(CH</a:t>
            </a:r>
            <a:r>
              <a:rPr lang="en-US" sz="1600" dirty="0" smtClean="0"/>
              <a:t>3</a:t>
            </a:r>
            <a:r>
              <a:rPr lang="en-US" sz="2800" dirty="0" smtClean="0"/>
              <a:t>COOH)</a:t>
            </a:r>
          </a:p>
          <a:p>
            <a:pPr marL="64008" indent="0">
              <a:buNone/>
            </a:pPr>
            <a:endParaRPr lang="en-US" sz="2800" dirty="0" smtClean="0"/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94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INTERESTING FACTS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610600" cy="4975192"/>
          </a:xfrm>
        </p:spPr>
        <p:txBody>
          <a:bodyPr>
            <a:normAutofit fontScale="92500" lnSpcReduction="10000"/>
          </a:bodyPr>
          <a:lstStyle/>
          <a:p>
            <a:pPr marL="64008" indent="0">
              <a:buNone/>
            </a:pPr>
            <a:r>
              <a:rPr lang="en-US" dirty="0" smtClean="0"/>
              <a:t>       Carbon only has two stable Isotopes.</a:t>
            </a:r>
          </a:p>
          <a:p>
            <a:pPr marL="64008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pPr marL="64008" indent="0">
              <a:buNone/>
            </a:pPr>
            <a:r>
              <a:rPr lang="en-US" dirty="0"/>
              <a:t> </a:t>
            </a:r>
            <a:r>
              <a:rPr lang="en-US" dirty="0" smtClean="0"/>
              <a:t>      Carbon is the sixth most common                      element in the universe and the fourth most    common element in the solar system.</a:t>
            </a:r>
          </a:p>
          <a:p>
            <a:pPr marL="64008" indent="0">
              <a:buNone/>
            </a:pPr>
            <a:endParaRPr lang="en-US" dirty="0" smtClean="0"/>
          </a:p>
          <a:p>
            <a:pPr marL="64008" indent="0">
              <a:buNone/>
            </a:pPr>
            <a:r>
              <a:rPr lang="en-US" dirty="0" smtClean="0"/>
              <a:t>      Carbon is the second most common     element in the human body after Oxygen. </a:t>
            </a:r>
          </a:p>
          <a:p>
            <a:pPr marL="64008" indent="0">
              <a:buNone/>
            </a:pPr>
            <a:endParaRPr lang="en-US" dirty="0" smtClean="0"/>
          </a:p>
          <a:p>
            <a:pPr marL="64008" indent="0">
              <a:buNone/>
            </a:pPr>
            <a:r>
              <a:rPr lang="en-US" dirty="0" smtClean="0"/>
              <a:t>      About 18 percent of a </a:t>
            </a:r>
            <a:r>
              <a:rPr lang="en-US" dirty="0" smtClean="0"/>
              <a:t>person’s </a:t>
            </a:r>
            <a:r>
              <a:rPr lang="en-US" dirty="0" smtClean="0"/>
              <a:t>body weight is due to Carbon.</a:t>
            </a:r>
          </a:p>
          <a:p>
            <a:pPr marL="64008" indent="0">
              <a:buNone/>
            </a:pPr>
            <a:endParaRPr lang="en-US" dirty="0" smtClean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6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1"/>
            <a:ext cx="7315200" cy="12191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         CARBON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dirty="0" smtClean="0"/>
              <a:t>                   Atomic Symbol –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2800" dirty="0" smtClean="0"/>
              <a:t>                   Atomic Number – </a:t>
            </a:r>
            <a:r>
              <a:rPr lang="en-US" sz="3200" dirty="0"/>
              <a:t>6</a:t>
            </a:r>
            <a:endParaRPr lang="en-US" sz="3200" dirty="0" smtClean="0"/>
          </a:p>
          <a:p>
            <a:pPr marL="4572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  </a:t>
            </a:r>
            <a:r>
              <a:rPr lang="en-US" sz="2800" dirty="0" smtClean="0"/>
              <a:t>Atomic </a:t>
            </a:r>
            <a:r>
              <a:rPr lang="en-US" sz="2800" dirty="0" smtClean="0"/>
              <a:t>Mass – 12.011</a:t>
            </a:r>
          </a:p>
          <a:p>
            <a:pPr marL="45720" indent="0">
              <a:buNone/>
            </a:pPr>
            <a:r>
              <a:rPr lang="en-US" sz="2800" dirty="0" smtClean="0"/>
              <a:t>                  Group Number – 14</a:t>
            </a:r>
          </a:p>
          <a:p>
            <a:pPr marL="45720" indent="0">
              <a:buNone/>
            </a:pPr>
            <a:r>
              <a:rPr lang="en-US" sz="2800" dirty="0" smtClean="0"/>
              <a:t>                  Period Number - 2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8819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periodictable.com/Samples/006.x4/s9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"/>
            <a:ext cx="8763000" cy="681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80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r>
              <a:rPr lang="en-US" sz="6000" dirty="0" smtClean="0"/>
              <a:t>Atom of Carbon</a:t>
            </a:r>
            <a:endParaRPr lang="en-US" sz="6000" dirty="0"/>
          </a:p>
        </p:txBody>
      </p:sp>
      <p:pic>
        <p:nvPicPr>
          <p:cNvPr id="2054" name="Picture 6" descr="http://ut-images.s3.amazonaws.com/wp-content/uploads/2010/02/c-atom_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4472940" cy="446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garvandwane.com/images/carbon_atom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07" y="2057400"/>
            <a:ext cx="3657600" cy="431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31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 </a:t>
            </a:r>
            <a:r>
              <a:rPr lang="en-US" sz="4800" dirty="0" smtClean="0"/>
              <a:t>   PHYSICAL PROPERTIES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smtClean="0"/>
              <a:t>        Melting Point – </a:t>
            </a:r>
            <a:r>
              <a:rPr lang="en-US" dirty="0" smtClean="0"/>
              <a:t>3500° C </a:t>
            </a:r>
            <a:r>
              <a:rPr lang="en-US" dirty="0" smtClean="0"/>
              <a:t>(</a:t>
            </a:r>
            <a:r>
              <a:rPr lang="en-US" dirty="0"/>
              <a:t>6400 </a:t>
            </a:r>
            <a:r>
              <a:rPr lang="en-US" dirty="0" smtClean="0"/>
              <a:t>° F</a:t>
            </a:r>
            <a:r>
              <a:rPr lang="en-US" dirty="0" smtClean="0"/>
              <a:t>)</a:t>
            </a:r>
          </a:p>
          <a:p>
            <a:pPr marL="64008" indent="0">
              <a:buNone/>
            </a:pPr>
            <a:r>
              <a:rPr lang="en-US" dirty="0" smtClean="0"/>
              <a:t>        Boiling Point – </a:t>
            </a:r>
            <a:r>
              <a:rPr lang="en-US" dirty="0" smtClean="0"/>
              <a:t>4027</a:t>
            </a:r>
            <a:r>
              <a:rPr lang="en-US" dirty="0" smtClean="0"/>
              <a:t>° C </a:t>
            </a:r>
            <a:r>
              <a:rPr lang="en-US" dirty="0" smtClean="0"/>
              <a:t>(</a:t>
            </a:r>
            <a:r>
              <a:rPr lang="en-US" dirty="0" smtClean="0"/>
              <a:t>7281° F</a:t>
            </a:r>
            <a:r>
              <a:rPr lang="en-US" dirty="0" smtClean="0"/>
              <a:t>)</a:t>
            </a:r>
          </a:p>
          <a:p>
            <a:pPr marL="64008" indent="0">
              <a:buNone/>
            </a:pPr>
            <a:r>
              <a:rPr lang="en-US" dirty="0" smtClean="0"/>
              <a:t>        Liquid Range – 500 K</a:t>
            </a:r>
          </a:p>
          <a:p>
            <a:pPr marL="64008" indent="0">
              <a:buNone/>
            </a:pPr>
            <a:r>
              <a:rPr lang="en-US" dirty="0" smtClean="0"/>
              <a:t>        Density of Solid – 2267 Kg m-3</a:t>
            </a:r>
          </a:p>
          <a:p>
            <a:pPr marL="64008" indent="0">
              <a:buNone/>
            </a:pPr>
            <a:r>
              <a:rPr lang="en-US" dirty="0" smtClean="0"/>
              <a:t>        Molar Volume – </a:t>
            </a:r>
            <a:r>
              <a:rPr lang="en-US" dirty="0" smtClean="0"/>
              <a:t>5.29cm</a:t>
            </a:r>
            <a:r>
              <a:rPr lang="en-US" sz="2400" dirty="0" smtClean="0"/>
              <a:t>³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pPr marL="64008" indent="0">
              <a:buNone/>
            </a:pPr>
            <a:r>
              <a:rPr lang="en-US" sz="2800" dirty="0" smtClean="0"/>
              <a:t>         Velocity of Sound – 18350 m s-1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9918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Chemical Properties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smtClean="0"/>
              <a:t> Carbon does not dissolve in or react with </a:t>
            </a:r>
            <a:r>
              <a:rPr lang="en-US" dirty="0" smtClean="0"/>
              <a:t>     water</a:t>
            </a:r>
            <a:r>
              <a:rPr lang="en-US" dirty="0" smtClean="0"/>
              <a:t>, acids, or most other materials.</a:t>
            </a:r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en-US" dirty="0" smtClean="0"/>
              <a:t>One thing Carbon does react with is Oxygen, which makes (CO</a:t>
            </a:r>
            <a:r>
              <a:rPr lang="en-US" sz="1600" dirty="0" smtClean="0"/>
              <a:t>2</a:t>
            </a:r>
            <a:r>
              <a:rPr lang="en-US" dirty="0" smtClean="0"/>
              <a:t>)- Carbon Dioxide and (CO)- Carbon Monoxide.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96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99032"/>
          </a:xfrm>
        </p:spPr>
        <p:txBody>
          <a:bodyPr/>
          <a:lstStyle/>
          <a:p>
            <a:r>
              <a:rPr lang="en-US" dirty="0" smtClean="0"/>
              <a:t>   </a:t>
            </a:r>
            <a:r>
              <a:rPr lang="en-US" sz="6000" dirty="0" smtClean="0"/>
              <a:t>USES OF CABON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smtClean="0"/>
              <a:t>        </a:t>
            </a:r>
            <a:r>
              <a:rPr lang="en-US" sz="4000" dirty="0" smtClean="0"/>
              <a:t>Carbon is used to make:                                       </a:t>
            </a:r>
          </a:p>
          <a:p>
            <a:pPr marL="64008" indent="0">
              <a:buNone/>
            </a:pPr>
            <a:endParaRPr lang="en-US" dirty="0" smtClean="0"/>
          </a:p>
          <a:p>
            <a:pPr marL="64008" indent="0">
              <a:buNone/>
            </a:pPr>
            <a:r>
              <a:rPr lang="en-US" dirty="0" smtClean="0"/>
              <a:t>Graphite, Diamonds, Coal, Charcoal, the </a:t>
            </a:r>
          </a:p>
          <a:p>
            <a:pPr marL="64008" indent="0">
              <a:buNone/>
            </a:pPr>
            <a:r>
              <a:rPr lang="en-US" dirty="0" smtClean="0"/>
              <a:t>black color in inks, </a:t>
            </a:r>
            <a:r>
              <a:rPr lang="en-US" dirty="0" smtClean="0"/>
              <a:t>pigments(paints</a:t>
            </a:r>
            <a:r>
              <a:rPr lang="en-US" dirty="0" smtClean="0"/>
              <a:t>), rubber </a:t>
            </a:r>
          </a:p>
          <a:p>
            <a:pPr marL="64008" indent="0">
              <a:buNone/>
            </a:pPr>
            <a:r>
              <a:rPr lang="en-US" dirty="0" smtClean="0"/>
              <a:t>tires, stove polish, typewriter ribbons, and </a:t>
            </a:r>
          </a:p>
          <a:p>
            <a:pPr marL="64008" indent="0">
              <a:buNone/>
            </a:pPr>
            <a:r>
              <a:rPr lang="en-US" dirty="0" smtClean="0"/>
              <a:t>Phonograph records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93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84564"/>
          </a:xfrm>
        </p:spPr>
        <p:txBody>
          <a:bodyPr/>
          <a:lstStyle/>
          <a:p>
            <a:r>
              <a:rPr lang="en-US" sz="5400" dirty="0" smtClean="0"/>
              <a:t>HISTORY OF CARBON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/>
          </a:bodyPr>
          <a:lstStyle/>
          <a:p>
            <a:pPr marL="64008" indent="0">
              <a:buNone/>
            </a:pPr>
            <a:r>
              <a:rPr lang="en-US" dirty="0" smtClean="0"/>
              <a:t>Carbon has been around since before 509 B.C.</a:t>
            </a:r>
          </a:p>
          <a:p>
            <a:pPr marL="64008" indent="0">
              <a:buNone/>
            </a:pPr>
            <a:endParaRPr lang="en-US" sz="2000" dirty="0" smtClean="0"/>
          </a:p>
          <a:p>
            <a:pPr marL="64008" indent="0">
              <a:buNone/>
            </a:pPr>
            <a:r>
              <a:rPr lang="en-US" dirty="0" smtClean="0"/>
              <a:t>René Antoine </a:t>
            </a:r>
            <a:r>
              <a:rPr lang="en-US" dirty="0" err="1" smtClean="0"/>
              <a:t>Ferchault</a:t>
            </a:r>
            <a:r>
              <a:rPr lang="en-US" dirty="0" smtClean="0"/>
              <a:t> Reaumur was one of the first </a:t>
            </a:r>
            <a:r>
              <a:rPr lang="en-US" dirty="0"/>
              <a:t>French </a:t>
            </a:r>
            <a:r>
              <a:rPr lang="en-US" dirty="0" smtClean="0"/>
              <a:t>Physicists to believe that Carbon was an element </a:t>
            </a:r>
          </a:p>
          <a:p>
            <a:pPr marL="64008" indent="0">
              <a:buNone/>
            </a:pPr>
            <a:endParaRPr lang="en-US" sz="2000" dirty="0"/>
          </a:p>
          <a:p>
            <a:pPr marL="64008" indent="0">
              <a:buNone/>
            </a:pPr>
            <a:r>
              <a:rPr lang="en-US" dirty="0" smtClean="0"/>
              <a:t>Carbon was officially classified as an element near the end of the eighteenth century</a:t>
            </a:r>
            <a:endParaRPr lang="en-US" dirty="0"/>
          </a:p>
          <a:p>
            <a:pPr marL="64008" indent="0">
              <a:buNone/>
            </a:pPr>
            <a:endParaRPr lang="en-US" dirty="0" smtClean="0"/>
          </a:p>
          <a:p>
            <a:pPr marL="64008" indent="0">
              <a:buNone/>
            </a:pPr>
            <a:r>
              <a:rPr lang="en-US" dirty="0" smtClean="0"/>
              <a:t>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31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161288" lvl="3" indent="0" algn="just">
              <a:buNone/>
            </a:pPr>
            <a:r>
              <a:rPr lang="en-US" sz="4000" dirty="0" smtClean="0"/>
              <a:t>        </a:t>
            </a:r>
            <a:r>
              <a:rPr lang="en-US" sz="4800" dirty="0" smtClean="0">
                <a:solidFill>
                  <a:srgbClr val="FF0000"/>
                </a:solidFill>
              </a:rPr>
              <a:t>ALLOTROPES </a:t>
            </a:r>
            <a:r>
              <a:rPr lang="en-US" sz="5400" dirty="0" smtClean="0">
                <a:solidFill>
                  <a:srgbClr val="FF0000"/>
                </a:solidFill>
              </a:rPr>
              <a:t>                                       </a:t>
            </a:r>
            <a:r>
              <a:rPr lang="en-US" sz="3200" dirty="0" smtClean="0">
                <a:solidFill>
                  <a:srgbClr val="FF0000"/>
                </a:solidFill>
              </a:rPr>
              <a:t>         	</a:t>
            </a:r>
            <a:r>
              <a:rPr lang="en-US" sz="2800" dirty="0" smtClean="0">
                <a:solidFill>
                  <a:srgbClr val="FF0000"/>
                </a:solidFill>
              </a:rPr>
              <a:t>            </a:t>
            </a:r>
            <a:r>
              <a:rPr lang="en-US" sz="2800" dirty="0" smtClean="0"/>
              <a:t>Diamonds</a:t>
            </a:r>
          </a:p>
          <a:p>
            <a:pPr marL="1161288" lvl="3" indent="0"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Graphite</a:t>
            </a:r>
          </a:p>
          <a:p>
            <a:pPr marL="1161288" lvl="3" indent="0"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</a:t>
            </a:r>
            <a:r>
              <a:rPr lang="en-US" sz="2800" dirty="0" err="1" smtClean="0"/>
              <a:t>Graphene</a:t>
            </a:r>
            <a:endParaRPr lang="en-US" sz="2800" dirty="0" smtClean="0"/>
          </a:p>
          <a:p>
            <a:pPr marL="1161288" lvl="3" indent="0"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Amorphous</a:t>
            </a:r>
          </a:p>
          <a:p>
            <a:pPr marL="1161288" lvl="3" indent="0"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Fullerene </a:t>
            </a:r>
          </a:p>
          <a:p>
            <a:pPr marL="1161288" lvl="3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         </a:t>
            </a:r>
            <a:r>
              <a:rPr lang="en-US" sz="4800" dirty="0" smtClean="0">
                <a:solidFill>
                  <a:srgbClr val="FF0000"/>
                </a:solidFill>
              </a:rPr>
              <a:t>ISOTOPES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 	         </a:t>
            </a:r>
            <a:r>
              <a:rPr lang="en-US" sz="2800" dirty="0" smtClean="0">
                <a:solidFill>
                  <a:schemeClr val="tx2"/>
                </a:solidFill>
              </a:rPr>
              <a:t>Carbon- 12</a:t>
            </a:r>
          </a:p>
          <a:p>
            <a:pPr marL="1161288" lvl="3" indent="0"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Carbon- 13</a:t>
            </a:r>
          </a:p>
          <a:p>
            <a:pPr marL="1161288" lvl="3" indent="0"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Carbon-14</a:t>
            </a:r>
          </a:p>
        </p:txBody>
      </p:sp>
    </p:spTree>
    <p:extLst>
      <p:ext uri="{BB962C8B-B14F-4D97-AF65-F5344CB8AC3E}">
        <p14:creationId xmlns:p14="http://schemas.microsoft.com/office/powerpoint/2010/main" val="154903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446</TotalTime>
  <Words>323</Words>
  <Application>Microsoft Office PowerPoint</Application>
  <PresentationFormat>On-screen Show (4:3)</PresentationFormat>
  <Paragraphs>75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CARBON   </vt:lpstr>
      <vt:lpstr>         CARBON</vt:lpstr>
      <vt:lpstr>PowerPoint Presentation</vt:lpstr>
      <vt:lpstr>    Atom of Carbon</vt:lpstr>
      <vt:lpstr>    PHYSICAL PROPERTIES</vt:lpstr>
      <vt:lpstr>Chemical Properties</vt:lpstr>
      <vt:lpstr>   USES OF CABON</vt:lpstr>
      <vt:lpstr>HISTORY OF CARBON</vt:lpstr>
      <vt:lpstr>PowerPoint Presentation</vt:lpstr>
      <vt:lpstr>IMPORTANT COMPOUNDS</vt:lpstr>
      <vt:lpstr>INTERESTING FACTS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27</cp:revision>
  <dcterms:created xsi:type="dcterms:W3CDTF">2013-01-16T23:36:32Z</dcterms:created>
  <dcterms:modified xsi:type="dcterms:W3CDTF">2013-01-29T02:35:06Z</dcterms:modified>
</cp:coreProperties>
</file>