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9158D6-03AC-4BC8-827C-BC9631DC1232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F9EBDE-FD1A-4F28-A5E6-3D8D1F3CBE2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         Bromine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 </a:t>
            </a:r>
            <a:r>
              <a:rPr lang="en-US" dirty="0" err="1" smtClean="0"/>
              <a:t>Lachel</a:t>
            </a:r>
            <a:r>
              <a:rPr lang="en-US" dirty="0" smtClean="0"/>
              <a:t> Clark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Facts About Bromine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Bromine </a:t>
            </a:r>
            <a:r>
              <a:rPr lang="en-US" dirty="0" smtClean="0"/>
              <a:t>is a name derived from the Greek word ‘</a:t>
            </a:r>
            <a:r>
              <a:rPr lang="en-US" dirty="0" err="1" smtClean="0"/>
              <a:t>Bromos</a:t>
            </a:r>
            <a:r>
              <a:rPr lang="en-US" dirty="0" smtClean="0"/>
              <a:t>’, </a:t>
            </a:r>
            <a:r>
              <a:rPr lang="en-US" dirty="0" smtClean="0"/>
              <a:t>which </a:t>
            </a:r>
            <a:r>
              <a:rPr lang="en-US" dirty="0" smtClean="0"/>
              <a:t>means </a:t>
            </a:r>
            <a:r>
              <a:rPr lang="en-US" dirty="0" smtClean="0"/>
              <a:t>stench.</a:t>
            </a:r>
          </a:p>
          <a:p>
            <a:r>
              <a:rPr lang="en-US" smtClean="0"/>
              <a:t>Bromine </a:t>
            </a:r>
            <a:r>
              <a:rPr lang="en-US" dirty="0" smtClean="0"/>
              <a:t>is extracted from brine pools that are found in the United States of America and Israel, making it hardly surprising that these two countries specialize in the production of Bromine.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Element Bromine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Bromine</a:t>
            </a:r>
          </a:p>
          <a:p>
            <a:r>
              <a:rPr lang="en-US" dirty="0" smtClean="0"/>
              <a:t>Atomic Number</a:t>
            </a:r>
            <a:r>
              <a:rPr lang="en-US" dirty="0" smtClean="0"/>
              <a:t>: </a:t>
            </a:r>
            <a:r>
              <a:rPr lang="en-US" dirty="0" smtClean="0"/>
              <a:t>35</a:t>
            </a:r>
          </a:p>
          <a:p>
            <a:r>
              <a:rPr lang="en-US" dirty="0" smtClean="0"/>
              <a:t>Atomic Symbol: Br </a:t>
            </a:r>
          </a:p>
          <a:p>
            <a:r>
              <a:rPr lang="en-US" dirty="0" smtClean="0"/>
              <a:t>Atomic Mass: 79.904</a:t>
            </a:r>
          </a:p>
          <a:p>
            <a:r>
              <a:rPr lang="en-US" dirty="0" smtClean="0"/>
              <a:t>Group Number: 14</a:t>
            </a:r>
          </a:p>
          <a:p>
            <a:r>
              <a:rPr lang="en-US" dirty="0" smtClean="0"/>
              <a:t>Period  Number: 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hemicalelements.com/bohr/b00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4191000" cy="3505200"/>
          </a:xfrm>
          <a:prstGeom prst="rect">
            <a:avLst/>
          </a:prstGeom>
          <a:noFill/>
        </p:spPr>
      </p:pic>
      <p:pic>
        <p:nvPicPr>
          <p:cNvPr id="1030" name="Picture 6" descr="http://t3.gstatic.com/images?q=tbn:ANd9GcRRKnK3ncdLPtHLyUOcglBNURY_q_6Ii_PnpOLexTTftimuslf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14600"/>
            <a:ext cx="28956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3.gstatic.com/images?q=tbn:ANd9GcQzFjcNDz4MZg1uNyE6w1QRNJVXL5NGs-aGBDX1IDFPBXAPlLH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572000" cy="3689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Color: Red-Brown</a:t>
            </a:r>
          </a:p>
          <a:p>
            <a:r>
              <a:rPr lang="en-US" dirty="0" smtClean="0"/>
              <a:t>State: Liquid</a:t>
            </a:r>
          </a:p>
          <a:p>
            <a:r>
              <a:rPr lang="en-US" dirty="0" smtClean="0"/>
              <a:t>Melting Point(K): 266</a:t>
            </a:r>
          </a:p>
          <a:p>
            <a:r>
              <a:rPr lang="en-US" dirty="0" smtClean="0"/>
              <a:t>Boiling Point(K): 332.7</a:t>
            </a:r>
          </a:p>
          <a:p>
            <a:r>
              <a:rPr lang="en-US" dirty="0" smtClean="0"/>
              <a:t>Atomic Mass: 79.904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Corrosive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Uses Of Bromine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 Retardants</a:t>
            </a:r>
          </a:p>
          <a:p>
            <a:r>
              <a:rPr lang="en-US" dirty="0" smtClean="0"/>
              <a:t>Drug Treatments</a:t>
            </a:r>
          </a:p>
          <a:p>
            <a:r>
              <a:rPr lang="en-US" dirty="0" smtClean="0"/>
              <a:t>Maintenance Of Pools/Hot Tubs</a:t>
            </a:r>
          </a:p>
          <a:p>
            <a:r>
              <a:rPr lang="en-US" dirty="0" smtClean="0"/>
              <a:t>Water </a:t>
            </a:r>
            <a:r>
              <a:rPr lang="en-US" dirty="0" err="1" smtClean="0"/>
              <a:t>Purifiacation</a:t>
            </a:r>
            <a:endParaRPr lang="en-US" dirty="0" smtClean="0"/>
          </a:p>
          <a:p>
            <a:r>
              <a:rPr lang="en-US" dirty="0" smtClean="0"/>
              <a:t>Dyes</a:t>
            </a:r>
          </a:p>
          <a:p>
            <a:r>
              <a:rPr lang="en-US" dirty="0" smtClean="0"/>
              <a:t>Batteries In Electrical Cars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Of Bromine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Bromine was discovered by two scientists working independently. In the Autumn of 1825, student K. </a:t>
            </a:r>
            <a:r>
              <a:rPr lang="en-US" dirty="0" err="1" smtClean="0"/>
              <a:t>Lowig</a:t>
            </a:r>
            <a:r>
              <a:rPr lang="en-US" dirty="0" smtClean="0"/>
              <a:t> took a bottle of a reddish liquid with an unpleasant smell to the Laboratory of Medicine and Chemistry of Prof. L. </a:t>
            </a:r>
            <a:r>
              <a:rPr lang="en-US" dirty="0" err="1" smtClean="0"/>
              <a:t>Gemlin</a:t>
            </a:r>
            <a:r>
              <a:rPr lang="en-US" dirty="0" smtClean="0"/>
              <a:t>, at the University of Heidelberg. </a:t>
            </a:r>
            <a:r>
              <a:rPr lang="en-US" dirty="0" err="1" smtClean="0"/>
              <a:t>Lowig</a:t>
            </a:r>
            <a:r>
              <a:rPr lang="en-US" dirty="0" smtClean="0"/>
              <a:t> told </a:t>
            </a:r>
            <a:r>
              <a:rPr lang="en-US" dirty="0" err="1" smtClean="0"/>
              <a:t>Gemlin</a:t>
            </a:r>
            <a:r>
              <a:rPr lang="en-US" dirty="0" smtClean="0"/>
              <a:t> that the liquid, of mineral origin, resulted from the treatment with gaseous </a:t>
            </a:r>
            <a:r>
              <a:rPr lang="en-US" dirty="0" smtClean="0"/>
              <a:t>Chlorine, which explains the </a:t>
            </a:r>
            <a:r>
              <a:rPr lang="en-US" dirty="0" smtClean="0"/>
              <a:t>red color. The substance responsible for that red color was extracted with the help of ether, giving origin to a pink liquid later known as bromine.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Isotopes Of Bromine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 Exactly 10 Isotopes Contained In Bromine.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206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                Bromine</vt:lpstr>
      <vt:lpstr>The Element Bromine</vt:lpstr>
      <vt:lpstr>Slide 3</vt:lpstr>
      <vt:lpstr>Slide 4</vt:lpstr>
      <vt:lpstr>Physical Properties</vt:lpstr>
      <vt:lpstr>Chemical Properties</vt:lpstr>
      <vt:lpstr>Uses Of Bromine</vt:lpstr>
      <vt:lpstr>History Of Bromine</vt:lpstr>
      <vt:lpstr>Isotopes Of Bromine</vt:lpstr>
      <vt:lpstr>Other Facts About Bromine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Bromine</dc:title>
  <dc:creator>Boltneck</dc:creator>
  <cp:lastModifiedBy>Boltneck</cp:lastModifiedBy>
  <cp:revision>7</cp:revision>
  <dcterms:created xsi:type="dcterms:W3CDTF">2013-01-27T02:46:50Z</dcterms:created>
  <dcterms:modified xsi:type="dcterms:W3CDTF">2013-02-01T00:51:49Z</dcterms:modified>
</cp:coreProperties>
</file>