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89D855-3958-4A8F-91AE-5F4F8BC1782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BE59269-0759-4158-B2C5-89DFC767A6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762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Tungsten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00400"/>
            <a:ext cx="6400800" cy="9144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By Brittanee McCloe</a:t>
            </a:r>
          </a:p>
          <a:p>
            <a:r>
              <a:rPr lang="en-US" dirty="0" smtClean="0"/>
              <a:t>Period 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0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Other Cool Facts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676400"/>
            <a:ext cx="6417734" cy="2667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Tungsten rings don’t scratch as easy as other rings.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Tungsten gets its atomic symbol, W, from its German name Wolfram.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Tungsten is virtually indestructible.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Tungsten is important to the health of plants and animals.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It is almost as dense as gold.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696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8382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Tungsten on the Periodic Table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24000"/>
            <a:ext cx="6417734" cy="25908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dirty="0" smtClean="0"/>
              <a:t>Tungsten’s Atomic Symbol  is W.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dirty="0" smtClean="0"/>
              <a:t>It’s Atomic Number is 74.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dirty="0" smtClean="0"/>
              <a:t>Tungsten’s Atomic Mass is 183.84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dirty="0" smtClean="0"/>
              <a:t>Tungsten’s group number is 6.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dirty="0" smtClean="0"/>
              <a:t>It’s period number is also 6.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02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5029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61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47800"/>
            <a:ext cx="4119562" cy="41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5367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8382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0"/>
            <a:ext cx="6417734" cy="1905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Color: Silver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Boiling Point: 5660 Celsius (10,220 Fahrenheit)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Melting Point: 3410 Celsius (6170 Fahrenheit)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Texture: Brittle and hard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Weight: Heavy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563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543800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371600" y="1524000"/>
            <a:ext cx="6417734" cy="1905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Activity: Relatively inactive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/>
              <a:t>Dissolves in nitric acid </a:t>
            </a:r>
            <a:r>
              <a:rPr lang="en-US" dirty="0" smtClean="0"/>
              <a:t>and </a:t>
            </a:r>
            <a:r>
              <a:rPr lang="en-US" dirty="0"/>
              <a:t>aqua </a:t>
            </a:r>
            <a:r>
              <a:rPr lang="en-US" dirty="0" err="1" smtClean="0"/>
              <a:t>regia</a:t>
            </a:r>
            <a:r>
              <a:rPr lang="en-US" dirty="0" smtClean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Rusts in temperatures above 400 degrees Celsius (700 Fahrenheit).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521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04800"/>
            <a:ext cx="60198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371600" y="1371600"/>
            <a:ext cx="6705600" cy="29718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The light bulb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Weights and ballast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On the tips of fishing hooks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On darts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Various military uses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Jewelry</a:t>
            </a:r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en-US" dirty="0" smtClean="0"/>
          </a:p>
          <a:p>
            <a:pPr marL="342900" indent="-342900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8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438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1828800"/>
            <a:ext cx="6417734" cy="304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dirty="0" smtClean="0"/>
              <a:t>In 1781, </a:t>
            </a:r>
            <a:r>
              <a:rPr lang="de-DE" dirty="0"/>
              <a:t>Carl Wilhelm Scheele, and Torbern </a:t>
            </a:r>
            <a:r>
              <a:rPr lang="de-DE" dirty="0" smtClean="0"/>
              <a:t>Bergman </a:t>
            </a:r>
            <a:r>
              <a:rPr lang="en-US" dirty="0" smtClean="0"/>
              <a:t>suggested </a:t>
            </a:r>
            <a:r>
              <a:rPr lang="en-US" dirty="0"/>
              <a:t>it might be possible to obtain a new metal </a:t>
            </a:r>
            <a:r>
              <a:rPr lang="en-US" dirty="0" smtClean="0"/>
              <a:t>by </a:t>
            </a:r>
            <a:r>
              <a:rPr lang="en-US" dirty="0"/>
              <a:t>reducing tungstic </a:t>
            </a:r>
            <a:r>
              <a:rPr lang="en-US" dirty="0" smtClean="0"/>
              <a:t>acid</a:t>
            </a:r>
            <a:r>
              <a:rPr lang="de-DE" dirty="0"/>
              <a:t> </a:t>
            </a:r>
            <a:r>
              <a:rPr lang="de-DE" dirty="0" smtClean="0"/>
              <a:t>in something.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dirty="0"/>
              <a:t>Two years later, in 1783, Jose and </a:t>
            </a:r>
            <a:r>
              <a:rPr lang="en-US" dirty="0" err="1"/>
              <a:t>Fausto</a:t>
            </a:r>
            <a:r>
              <a:rPr lang="en-US" dirty="0"/>
              <a:t> </a:t>
            </a:r>
            <a:r>
              <a:rPr lang="en-US" dirty="0" err="1"/>
              <a:t>Elhuyar</a:t>
            </a:r>
            <a:r>
              <a:rPr lang="en-US" dirty="0"/>
              <a:t> were the first to isolate tungsten through reducing acid with </a:t>
            </a:r>
            <a:r>
              <a:rPr lang="en-US" dirty="0" smtClean="0"/>
              <a:t>charcoal. They are credited with the discovery of tungsten.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endParaRPr lang="en-US" dirty="0" smtClean="0"/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76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Allotropes, Isotopes, or Important Compounds.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81200"/>
            <a:ext cx="6417734" cy="1752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Clr>
                <a:schemeClr val="accent5">
                  <a:lumMod val="75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Allotropes: a-tungsten, b-tungsten, y-tungsten, and amorphous tungsten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Isotopes: 33</a:t>
            </a:r>
          </a:p>
          <a:p>
            <a:pPr marL="342900" indent="-342900">
              <a:buClr>
                <a:schemeClr val="accent5">
                  <a:lumMod val="75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Important Compounds: Tungsten Carbide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335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254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Tungsten</vt:lpstr>
      <vt:lpstr>Tungsten on the Periodic Table</vt:lpstr>
      <vt:lpstr>PowerPoint Presentation</vt:lpstr>
      <vt:lpstr>PowerPoint Presentation</vt:lpstr>
      <vt:lpstr>Physical Properties</vt:lpstr>
      <vt:lpstr>Chemical Properties</vt:lpstr>
      <vt:lpstr>Uses</vt:lpstr>
      <vt:lpstr>History</vt:lpstr>
      <vt:lpstr>Allotropes, Isotopes, or Important Compounds. </vt:lpstr>
      <vt:lpstr>Other Cool Facts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Tungsten</dc:title>
  <dc:creator>Lorie</dc:creator>
  <cp:lastModifiedBy>Lorie</cp:lastModifiedBy>
  <cp:revision>16</cp:revision>
  <dcterms:created xsi:type="dcterms:W3CDTF">2013-01-18T22:45:00Z</dcterms:created>
  <dcterms:modified xsi:type="dcterms:W3CDTF">2013-01-31T03:06:17Z</dcterms:modified>
</cp:coreProperties>
</file>